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36" r:id="rId1"/>
  </p:sldMasterIdLst>
  <p:notesMasterIdLst>
    <p:notesMasterId r:id="rId29"/>
  </p:notesMasterIdLst>
  <p:handoutMasterIdLst>
    <p:handoutMasterId r:id="rId30"/>
  </p:handoutMasterIdLst>
  <p:sldIdLst>
    <p:sldId id="1337" r:id="rId2"/>
    <p:sldId id="1340" r:id="rId3"/>
    <p:sldId id="1369" r:id="rId4"/>
    <p:sldId id="1373" r:id="rId5"/>
    <p:sldId id="1348" r:id="rId6"/>
    <p:sldId id="1355" r:id="rId7"/>
    <p:sldId id="1362" r:id="rId8"/>
    <p:sldId id="1363" r:id="rId9"/>
    <p:sldId id="1360" r:id="rId10"/>
    <p:sldId id="1361" r:id="rId11"/>
    <p:sldId id="1370" r:id="rId12"/>
    <p:sldId id="1365" r:id="rId13"/>
    <p:sldId id="1366" r:id="rId14"/>
    <p:sldId id="1367" r:id="rId15"/>
    <p:sldId id="1341" r:id="rId16"/>
    <p:sldId id="1344" r:id="rId17"/>
    <p:sldId id="1342" r:id="rId18"/>
    <p:sldId id="1356" r:id="rId19"/>
    <p:sldId id="1345" r:id="rId20"/>
    <p:sldId id="1368" r:id="rId21"/>
    <p:sldId id="1346" r:id="rId22"/>
    <p:sldId id="1339" r:id="rId23"/>
    <p:sldId id="1350" r:id="rId24"/>
    <p:sldId id="1371" r:id="rId25"/>
    <p:sldId id="1351" r:id="rId26"/>
    <p:sldId id="1372" r:id="rId27"/>
    <p:sldId id="1354" r:id="rId28"/>
  </p:sldIdLst>
  <p:sldSz cx="9144000" cy="5143500" type="screen16x9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892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783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675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566" algn="l" rtl="0" fontAlgn="base">
      <a:spcBef>
        <a:spcPct val="0"/>
      </a:spcBef>
      <a:spcAft>
        <a:spcPct val="0"/>
      </a:spcAft>
      <a:defRPr sz="1050"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458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349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240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132" algn="l" defTabSz="685783" rtl="0" eaLnBrk="1" latinLnBrk="0" hangingPunct="1">
      <a:defRPr sz="105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/表紙" id="{A23CE5FF-4A40-4D9C-9E4A-5255B8D539B3}">
          <p14:sldIdLst>
            <p14:sldId id="1337"/>
          </p14:sldIdLst>
        </p14:section>
        <p14:section name="Illustrate/解説" id="{C5F20CF3-19B8-441B-8CEB-D15950292EEC}">
          <p14:sldIdLst>
            <p14:sldId id="1340"/>
            <p14:sldId id="1369"/>
            <p14:sldId id="1373"/>
            <p14:sldId id="1348"/>
            <p14:sldId id="1355"/>
            <p14:sldId id="1362"/>
            <p14:sldId id="1363"/>
            <p14:sldId id="1360"/>
            <p14:sldId id="1361"/>
            <p14:sldId id="1370"/>
            <p14:sldId id="1365"/>
            <p14:sldId id="1366"/>
            <p14:sldId id="1367"/>
            <p14:sldId id="1341"/>
            <p14:sldId id="1344"/>
            <p14:sldId id="1342"/>
            <p14:sldId id="1356"/>
            <p14:sldId id="1345"/>
            <p14:sldId id="1368"/>
            <p14:sldId id="1346"/>
            <p14:sldId id="1339"/>
          </p14:sldIdLst>
        </p14:section>
        <p14:section name="Blank/白紙" id="{BD7D5973-0D17-4F36-9504-0E0C0491B2CC}">
          <p14:sldIdLst>
            <p14:sldId id="1350"/>
            <p14:sldId id="1371"/>
            <p14:sldId id="1351"/>
            <p14:sldId id="1372"/>
            <p14:sldId id="1354"/>
          </p14:sldIdLst>
        </p14:section>
      </p14:sectionLst>
    </p:ext>
    <p:ext uri="{EFAFB233-063F-42B5-8137-9DF3F51BA10A}">
      <p15:sldGuideLst xmlns:p15="http://schemas.microsoft.com/office/powerpoint/2012/main">
        <p15:guide id="24" orient="horz" pos="2962" userDrawn="1">
          <p15:clr>
            <a:srgbClr val="A4A3A4"/>
          </p15:clr>
        </p15:guide>
        <p15:guide id="2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ingebiel, Dennis (SMR)" initials="KD(" lastIdx="1" clrIdx="0">
    <p:extLst>
      <p:ext uri="{19B8F6BF-5375-455C-9EA6-DF929625EA0E}">
        <p15:presenceInfo xmlns:p15="http://schemas.microsoft.com/office/powerpoint/2012/main" userId="S-1-5-21-1449234625-544696686-2974257555-285278" providerId="AD"/>
      </p:ext>
    </p:extLst>
  </p:cmAuthor>
  <p:cmAuthor id="2" name="Wolff, Alexander (COE)" initials="WA(" lastIdx="2" clrIdx="1">
    <p:extLst>
      <p:ext uri="{19B8F6BF-5375-455C-9EA6-DF929625EA0E}">
        <p15:presenceInfo xmlns:p15="http://schemas.microsoft.com/office/powerpoint/2012/main" userId="S-1-5-21-1449234625-544696686-2974257555-2851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131"/>
    <a:srgbClr val="D71A2F"/>
    <a:srgbClr val="E8E9EC"/>
    <a:srgbClr val="414042"/>
    <a:srgbClr val="F3E9EA"/>
    <a:srgbClr val="EFE3E7"/>
    <a:srgbClr val="F6F7F9"/>
    <a:srgbClr val="DA2128"/>
    <a:srgbClr val="BFBFBF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5197" autoAdjust="0"/>
  </p:normalViewPr>
  <p:slideViewPr>
    <p:cSldViewPr snapToGrid="0">
      <p:cViewPr varScale="1">
        <p:scale>
          <a:sx n="106" d="100"/>
          <a:sy n="106" d="100"/>
        </p:scale>
        <p:origin x="931" y="67"/>
      </p:cViewPr>
      <p:guideLst>
        <p:guide orient="horz" pos="29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235" y="67"/>
      </p:cViewPr>
      <p:guideLst>
        <p:guide orient="horz" pos="3126"/>
        <p:guide pos="2142"/>
      </p:guideLst>
    </p:cSldViewPr>
  </p:notesViewPr>
  <p:gridSpacing cx="287999" cy="287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t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b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2" tIns="45954" rIns="91912" bIns="45954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DCFFE9D5-422A-4F58-945A-129E1830521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379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>
            <a:lvl1pPr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543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6050" y="773113"/>
            <a:ext cx="6564313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700588"/>
            <a:ext cx="4972050" cy="44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6413"/>
            <a:ext cx="295116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>
            <a:lvl1pPr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9396413"/>
            <a:ext cx="29543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>
            <a:lvl1pPr algn="r" defTabSz="911225">
              <a:spcBef>
                <a:spcPct val="20000"/>
              </a:spcBef>
              <a:buFontTx/>
              <a:buChar char="•"/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F0DA8E-9835-4ACE-8D43-D6D148B5C16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283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71445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9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F0DA8E-9835-4ACE-8D43-D6D148B5C16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68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61" y="144001"/>
            <a:ext cx="8856000" cy="3612141"/>
          </a:xfrm>
          <a:prstGeom prst="rect">
            <a:avLst/>
          </a:prstGeom>
        </p:spPr>
      </p:pic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pic>
        <p:nvPicPr>
          <p:cNvPr id="6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p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44000" y="144000"/>
            <a:ext cx="4428000" cy="46546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47870" y="838600"/>
            <a:ext cx="4008130" cy="39413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 smtClean="0"/>
              <a:t>&lt;please place image here&gt;</a:t>
            </a:r>
            <a:endParaRPr lang="en-GB" noProof="0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19871" y="2464230"/>
            <a:ext cx="3806442" cy="1641584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Slogans and key messages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3806441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Highlight</a:t>
            </a:r>
            <a:br>
              <a:rPr lang="en-GB" noProof="0" dirty="0" smtClean="0"/>
            </a:br>
            <a:r>
              <a:rPr lang="en-GB" noProof="0" dirty="0" smtClean="0"/>
              <a:t>text</a:t>
            </a:r>
            <a:br>
              <a:rPr lang="en-GB" noProof="0" dirty="0" smtClean="0"/>
            </a:br>
            <a:r>
              <a:rPr lang="en-GB" noProof="0" dirty="0" smtClean="0"/>
              <a:t>here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page 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572000" y="144000"/>
            <a:ext cx="4428000" cy="46359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62" tIns="28062" rIns="28062" bIns="28062" numCol="1" spcCol="28062" rtlCol="0" anchor="ctr">
            <a:noAutofit/>
          </a:bodyPr>
          <a:lstStyle/>
          <a:p>
            <a:pPr rtl="0" latinLnBrk="1" hangingPunct="0"/>
            <a:endParaRPr lang="de-DE" sz="1350">
              <a:solidFill>
                <a:srgbClr val="FFFFFF"/>
              </a:solidFill>
            </a:endParaRPr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E7E2EBEE-BDCE-CCDB-01F2-2ED9A27BA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2" y="349857"/>
            <a:ext cx="1967593" cy="230512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3997786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Highlight</a:t>
            </a:r>
            <a:br>
              <a:rPr lang="en-GB" noProof="0" dirty="0" smtClean="0"/>
            </a:br>
            <a:r>
              <a:rPr lang="en-GB" noProof="0" dirty="0" smtClean="0"/>
              <a:t>text</a:t>
            </a:r>
            <a:br>
              <a:rPr lang="en-GB" noProof="0" dirty="0" smtClean="0"/>
            </a:br>
            <a:r>
              <a:rPr lang="en-GB" noProof="0" dirty="0" smtClean="0"/>
              <a:t>here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0" y="2456612"/>
            <a:ext cx="3997786" cy="1641584"/>
          </a:xfrm>
          <a:ln>
            <a:noFill/>
          </a:ln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 sz="1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2875" y="144000"/>
            <a:ext cx="4429125" cy="4635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 smtClean="0"/>
              <a:t>&lt;please place image here&gt;</a:t>
            </a:r>
            <a:endParaRPr lang="en-GB" noProof="0" dirty="0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0" y="2469312"/>
            <a:ext cx="3996000" cy="2308432"/>
          </a:xfrm>
        </p:spPr>
        <p:txBody>
          <a:bodyPr/>
          <a:lstStyle>
            <a:lvl1pPr marL="0" indent="0">
              <a:defRPr/>
            </a:lvl1pPr>
            <a:lvl2pPr>
              <a:buClr>
                <a:srgbClr val="DA2131"/>
              </a:buClr>
              <a:defRPr baseline="0"/>
            </a:lvl2pPr>
            <a:lvl3pPr>
              <a:defRPr/>
            </a:lvl3pPr>
            <a:lvl4pPr marL="1609685" indent="-23813">
              <a:buNone/>
              <a:defRPr/>
            </a:lvl4pPr>
            <a:lvl5pPr>
              <a:buClr>
                <a:srgbClr val="DA2128"/>
              </a:buClr>
              <a:defRPr/>
            </a:lvl5pPr>
            <a:lvl6pPr marL="0" indent="0">
              <a:buFontTx/>
              <a:buNone/>
              <a:defRPr sz="1200">
                <a:solidFill>
                  <a:srgbClr val="DA2128"/>
                </a:solidFill>
                <a:latin typeface="Arial Black" panose="020B0A040201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Slogans and key messages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4428000" cy="4635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noProof="0" dirty="0" smtClean="0"/>
              <a:t>&lt;please place image here&gt;</a:t>
            </a:r>
            <a:endParaRPr lang="en-GB" noProof="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860000" y="838336"/>
            <a:ext cx="4001425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Highlight</a:t>
            </a:r>
            <a:br>
              <a:rPr lang="en-GB" noProof="0" dirty="0" smtClean="0"/>
            </a:br>
            <a:r>
              <a:rPr lang="en-GB" noProof="0" dirty="0" smtClean="0"/>
              <a:t>text</a:t>
            </a:r>
            <a:br>
              <a:rPr lang="en-GB" noProof="0" dirty="0" smtClean="0"/>
            </a:br>
            <a:r>
              <a:rPr lang="en-GB" noProof="0" dirty="0" smtClean="0"/>
              <a:t>here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63596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&lt;please place image here&gt;</a:t>
            </a:r>
          </a:p>
        </p:txBody>
      </p:sp>
      <p:sp>
        <p:nvSpPr>
          <p:cNvPr id="4" name="Rechteck 1"/>
          <p:cNvSpPr/>
          <p:nvPr userDrawn="1"/>
        </p:nvSpPr>
        <p:spPr bwMode="auto">
          <a:xfrm>
            <a:off x="6824546" y="187200"/>
            <a:ext cx="2091146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ize image p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4000" y="144000"/>
            <a:ext cx="8856000" cy="4635963"/>
          </a:xfrm>
        </p:spPr>
        <p:txBody>
          <a:bodyPr anchor="t"/>
          <a:lstStyle>
            <a:lvl1pPr marL="257169" marR="0" indent="-257169" algn="ctr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&lt;please place image here&gt;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19871" y="838600"/>
            <a:ext cx="4152129" cy="1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Highlight</a:t>
            </a:r>
            <a:br>
              <a:rPr lang="en-GB" noProof="0" dirty="0" smtClean="0"/>
            </a:br>
            <a:r>
              <a:rPr lang="en-GB" noProof="0" dirty="0" smtClean="0"/>
              <a:t>text</a:t>
            </a:r>
            <a:br>
              <a:rPr lang="en-GB" noProof="0" dirty="0" smtClean="0"/>
            </a:br>
            <a:r>
              <a:rPr lang="en-GB" noProof="0" dirty="0" smtClean="0"/>
              <a:t>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870" y="2460840"/>
            <a:ext cx="4152130" cy="1641584"/>
          </a:xfrm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47" marR="0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marR="0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marR="0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Master text style</a:t>
            </a:r>
          </a:p>
          <a:p>
            <a:pPr marL="133347" marR="0" lvl="1" indent="-13215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538150" marR="0" lvl="2" indent="-11191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  <a:p>
            <a:pPr marL="1752557" marR="0" lvl="3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Fourth level</a:t>
            </a:r>
          </a:p>
          <a:p>
            <a:pPr marL="1752557" marR="0" lvl="4" indent="-133347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Fifth level</a:t>
            </a:r>
          </a:p>
          <a:p>
            <a:pPr marL="0" marR="0" lvl="5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D71A2F"/>
                </a:solidFill>
                <a:effectLst/>
                <a:uLnTx/>
                <a:uFillTx/>
                <a:latin typeface="Arial Black" panose="020B0A04020102020204" pitchFamily="34" charset="0"/>
              </a:rPr>
              <a:t>Slogans and key messages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657183" y="4920135"/>
            <a:ext cx="2160000" cy="108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Rechteck 1"/>
          <p:cNvSpPr/>
          <p:nvPr userDrawn="1"/>
        </p:nvSpPr>
        <p:spPr bwMode="auto">
          <a:xfrm>
            <a:off x="6824546" y="187200"/>
            <a:ext cx="2091146" cy="540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49"/>
          <a:stretch/>
        </p:blipFill>
        <p:spPr>
          <a:xfrm>
            <a:off x="144000" y="143550"/>
            <a:ext cx="8856000" cy="4640323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E4B73CF0-AB45-3DB0-EE7B-AE0F96A32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2" y="349857"/>
            <a:ext cx="1967593" cy="230512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491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58"/>
          <a:stretch/>
        </p:blipFill>
        <p:spPr>
          <a:xfrm>
            <a:off x="144000" y="144000"/>
            <a:ext cx="8856000" cy="463987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E4B73CF0-AB45-3DB0-EE7B-AE0F96A32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2" y="349857"/>
            <a:ext cx="1967593" cy="2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58"/>
          <a:stretch/>
        </p:blipFill>
        <p:spPr>
          <a:xfrm>
            <a:off x="142875" y="144000"/>
            <a:ext cx="8856000" cy="463987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E4B73CF0-AB45-3DB0-EE7B-AE0F96A32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2" y="349857"/>
            <a:ext cx="1967593" cy="2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44000" y="143550"/>
            <a:ext cx="8856000" cy="4636413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60437" y="1097810"/>
            <a:ext cx="3468553" cy="3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noProof="0" dirty="0" smtClean="0"/>
              <a:t>Divider text here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0437" y="1474996"/>
            <a:ext cx="3468553" cy="620504"/>
          </a:xfrm>
        </p:spPr>
        <p:txBody>
          <a:bodyPr/>
          <a:lstStyle>
            <a:lvl1pPr marL="0" indent="0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DA2131"/>
              </a:buClr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9685" indent="-23813"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A2128"/>
              </a:buCl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indent="0"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 noProof="0" dirty="0" smtClean="0"/>
              <a:t>Master text style</a:t>
            </a:r>
          </a:p>
        </p:txBody>
      </p:sp>
      <p:pic>
        <p:nvPicPr>
          <p:cNvPr id="10" name="Grafik 2">
            <a:extLst>
              <a:ext uri="{FF2B5EF4-FFF2-40B4-BE49-F238E27FC236}">
                <a16:creationId xmlns:a16="http://schemas.microsoft.com/office/drawing/2014/main" id="{E4B73CF0-AB45-3DB0-EE7B-AE0F96A3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2" y="349857"/>
            <a:ext cx="1967593" cy="2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/>
          <p:nvPr userDrawn="1"/>
        </p:nvSpPr>
        <p:spPr>
          <a:xfrm>
            <a:off x="813343" y="4377571"/>
            <a:ext cx="7517314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dirty="0"/>
              <a:t>© Motherson  </a:t>
            </a:r>
            <a:r>
              <a:rPr b="0" dirty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4052365" y="4867061"/>
            <a:ext cx="1039270" cy="198728"/>
            <a:chOff x="4145198" y="4867061"/>
            <a:chExt cx="1039270" cy="198728"/>
          </a:xfrm>
        </p:grpSpPr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198" y="4867061"/>
              <a:ext cx="853604" cy="177773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 userDrawn="1"/>
          </p:nvSpPr>
          <p:spPr>
            <a:xfrm>
              <a:off x="4979752" y="4954905"/>
              <a:ext cx="204716" cy="1108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kumimoji="1" lang="en-US" altLang="ja-JP" sz="4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.</a:t>
              </a:r>
              <a:endParaRPr kumimoji="1" lang="ja-JP" altLang="en-US" sz="400" dirty="0" err="1" smtClean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Grafik 2">
            <a:extLst>
              <a:ext uri="{FF2B5EF4-FFF2-40B4-BE49-F238E27FC236}">
                <a16:creationId xmlns:a16="http://schemas.microsoft.com/office/drawing/2014/main" id="{9940DAFB-42B9-6971-36A9-4FDCA583A5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96" y="1861458"/>
            <a:ext cx="4257009" cy="4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standard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1" y="4553767"/>
            <a:ext cx="463186" cy="42260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61" y="144001"/>
            <a:ext cx="8856000" cy="3612141"/>
          </a:xfrm>
          <a:prstGeom prst="rect">
            <a:avLst/>
          </a:prstGeom>
        </p:spPr>
      </p:pic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3868855" y="4693667"/>
            <a:ext cx="1032536" cy="299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kumimoji="1" lang="en-US" altLang="ja-JP" sz="1050" dirty="0" smtClean="0">
                <a:solidFill>
                  <a:srgbClr val="DA2131"/>
                </a:solidFill>
                <a:latin typeface="Arial Black" panose="020B0A04020102020204" pitchFamily="34" charset="0"/>
              </a:rPr>
              <a:t>Internal</a:t>
            </a:r>
            <a:endParaRPr kumimoji="1" lang="ja-JP" altLang="en-US" sz="1050" dirty="0" err="1" smtClean="0">
              <a:solidFill>
                <a:srgbClr val="DA213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 *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/>
          <p:nvPr userDrawn="1"/>
        </p:nvSpPr>
        <p:spPr>
          <a:xfrm>
            <a:off x="813343" y="4377571"/>
            <a:ext cx="7517314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700" b="1">
                <a:solidFill>
                  <a:srgbClr val="A7A7A7"/>
                </a:solidFill>
              </a:defRPr>
            </a:pPr>
            <a:r>
              <a:rPr dirty="0"/>
              <a:t>© Motherson  </a:t>
            </a:r>
            <a:r>
              <a:rPr b="0" dirty="0"/>
              <a:t>All rights reserved by Motherson and/or its affiliated companies. Any commercial use hereof, especially any transfer and/or copying hereof, is prohibited without the prior written consent of Motherson and/or its affiliated companies. In case of transfer of information containing know-how for which copyright or any other intellectual property right protection may be afforded, Motherson and/or its affiliated companies reserve all rights to any such grant of copyright protection and/or grant of intellectual property right protection. www.motherson.com</a:t>
            </a:r>
          </a:p>
        </p:txBody>
      </p:sp>
      <p:sp>
        <p:nvSpPr>
          <p:cNvPr id="9" name="Textfeld 2"/>
          <p:cNvSpPr txBox="1"/>
          <p:nvPr userDrawn="1"/>
        </p:nvSpPr>
        <p:spPr>
          <a:xfrm>
            <a:off x="3470102" y="2793123"/>
            <a:ext cx="22037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dirty="0">
                <a:solidFill>
                  <a:schemeClr val="tx1"/>
                </a:solidFill>
              </a:rPr>
              <a:t>Thank you</a:t>
            </a:r>
            <a:r>
              <a:rPr dirty="0">
                <a:solidFill>
                  <a:schemeClr val="accent1"/>
                </a:solidFill>
                <a:latin typeface="Bauhaus 93"/>
                <a:ea typeface="Bauhaus 93"/>
                <a:cs typeface="Bauhaus 93"/>
                <a:sym typeface="Bauhaus 93"/>
              </a:rPr>
              <a:t>.</a:t>
            </a:r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4052365" y="4867061"/>
            <a:ext cx="1039270" cy="198728"/>
            <a:chOff x="4145198" y="4867061"/>
            <a:chExt cx="1039270" cy="198728"/>
          </a:xfrm>
        </p:grpSpPr>
        <p:pic>
          <p:nvPicPr>
            <p:cNvPr id="8" name="Grafik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198" y="4867061"/>
              <a:ext cx="853604" cy="177773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 userDrawn="1"/>
          </p:nvSpPr>
          <p:spPr>
            <a:xfrm>
              <a:off x="4979752" y="4954905"/>
              <a:ext cx="204716" cy="1108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kumimoji="1" lang="en-US" altLang="ja-JP" sz="4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.</a:t>
              </a:r>
              <a:endParaRPr kumimoji="1" lang="ja-JP" altLang="en-US" sz="400" dirty="0" err="1" smtClean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1" name="Grafik 2">
            <a:extLst>
              <a:ext uri="{FF2B5EF4-FFF2-40B4-BE49-F238E27FC236}">
                <a16:creationId xmlns:a16="http://schemas.microsoft.com/office/drawing/2014/main" id="{9940DAFB-42B9-6971-36A9-4FDCA583A5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96" y="1861458"/>
            <a:ext cx="4257009" cy="4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standard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1" y="4553767"/>
            <a:ext cx="463186" cy="42260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61" y="144001"/>
            <a:ext cx="8856000" cy="3612141"/>
          </a:xfrm>
          <a:prstGeom prst="rect">
            <a:avLst/>
          </a:prstGeom>
        </p:spPr>
      </p:pic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3875679" y="4693667"/>
            <a:ext cx="1032536" cy="299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kumimoji="1" lang="en-US" altLang="ja-JP" sz="1050" dirty="0" smtClean="0">
                <a:solidFill>
                  <a:srgbClr val="DA2131"/>
                </a:solidFill>
                <a:latin typeface="Arial Black" panose="020B0A04020102020204" pitchFamily="34" charset="0"/>
              </a:rPr>
              <a:t>Confidential</a:t>
            </a:r>
            <a:endParaRPr kumimoji="1" lang="ja-JP" altLang="en-US" sz="1050" dirty="0" err="1" smtClean="0">
              <a:solidFill>
                <a:srgbClr val="DA213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standard_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1" y="4553767"/>
            <a:ext cx="463186" cy="42260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61" y="144001"/>
            <a:ext cx="8856000" cy="3612141"/>
          </a:xfrm>
          <a:prstGeom prst="rect">
            <a:avLst/>
          </a:prstGeom>
        </p:spPr>
      </p:pic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3169406" y="4751892"/>
            <a:ext cx="1745633" cy="1831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kumimoji="1" lang="en-US" altLang="ja-JP" sz="1050" dirty="0" smtClean="0">
                <a:solidFill>
                  <a:srgbClr val="DA2131"/>
                </a:solidFill>
                <a:latin typeface="Arial Black" panose="020B0A04020102020204" pitchFamily="34" charset="0"/>
              </a:rPr>
              <a:t>Strictly Confidential</a:t>
            </a:r>
            <a:endParaRPr kumimoji="1" lang="ja-JP" altLang="en-US" sz="1050" dirty="0" err="1" smtClean="0">
              <a:solidFill>
                <a:srgbClr val="DA213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*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&lt;please place image here&gt;</a:t>
            </a:r>
          </a:p>
          <a:p>
            <a:endParaRPr lang="en-GB" dirty="0"/>
          </a:p>
        </p:txBody>
      </p:sp>
      <p:pic>
        <p:nvPicPr>
          <p:cNvPr id="7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*Alternativ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&lt;please place image here&gt;</a:t>
            </a:r>
          </a:p>
          <a:p>
            <a:endParaRPr lang="en-GB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1" y="4553767"/>
            <a:ext cx="463186" cy="42260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3868855" y="4693667"/>
            <a:ext cx="1032536" cy="299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kumimoji="1" lang="en-US" altLang="ja-JP" sz="1050" dirty="0" smtClean="0">
                <a:solidFill>
                  <a:srgbClr val="DA2131"/>
                </a:solidFill>
                <a:latin typeface="Arial Black" panose="020B0A04020102020204" pitchFamily="34" charset="0"/>
              </a:rPr>
              <a:t>Internal</a:t>
            </a:r>
            <a:endParaRPr kumimoji="1" lang="ja-JP" altLang="en-US" sz="1050" dirty="0" err="1" smtClean="0">
              <a:solidFill>
                <a:srgbClr val="DA213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*Alternativ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&lt;please place image here&gt;</a:t>
            </a:r>
          </a:p>
          <a:p>
            <a:endParaRPr lang="en-GB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1" y="4553767"/>
            <a:ext cx="463186" cy="42260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3875679" y="4693667"/>
            <a:ext cx="1032536" cy="299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kumimoji="1" lang="en-US" altLang="ja-JP" sz="1050" dirty="0" smtClean="0">
                <a:solidFill>
                  <a:srgbClr val="DA2131"/>
                </a:solidFill>
                <a:latin typeface="Arial Black" panose="020B0A04020102020204" pitchFamily="34" charset="0"/>
              </a:rPr>
              <a:t>Confidential</a:t>
            </a:r>
            <a:endParaRPr kumimoji="1" lang="ja-JP" altLang="en-US" sz="1050" dirty="0" err="1" smtClean="0">
              <a:solidFill>
                <a:srgbClr val="DA213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 *Alternative_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432" y="3959170"/>
            <a:ext cx="6582981" cy="320531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ct val="50000"/>
              </a:spcBef>
              <a:tabLst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Document master title style</a:t>
            </a:r>
            <a:endParaRPr lang="en-GB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4711500"/>
            <a:ext cx="4966698" cy="263887"/>
          </a:xfrm>
        </p:spPr>
        <p:txBody>
          <a:bodyPr anchor="t"/>
          <a:lstStyle>
            <a:lvl1pPr>
              <a:spcBef>
                <a:spcPts val="0"/>
              </a:spcBef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0"/>
            <a:r>
              <a:rPr lang="de-DE" dirty="0" smtClean="0"/>
              <a:t>Date / </a:t>
            </a:r>
            <a:r>
              <a:rPr lang="de-DE" dirty="0" err="1" smtClean="0"/>
              <a:t>place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4462" y="144000"/>
            <a:ext cx="8855075" cy="3600000"/>
          </a:xfrm>
          <a:solidFill>
            <a:srgbClr val="E8E9EC"/>
          </a:solidFill>
        </p:spPr>
        <p:txBody>
          <a:bodyPr/>
          <a:lstStyle>
            <a:lvl1pPr marL="257169" marR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57169" marR="0" lvl="0" indent="-257169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&lt;please place image here&gt;</a:t>
            </a:r>
          </a:p>
          <a:p>
            <a:endParaRPr lang="en-GB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11" y="4553767"/>
            <a:ext cx="463186" cy="42260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3169406" y="4751892"/>
            <a:ext cx="1745633" cy="1831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kumimoji="1" lang="en-US" altLang="ja-JP" sz="1050" dirty="0" smtClean="0">
                <a:solidFill>
                  <a:srgbClr val="DA2131"/>
                </a:solidFill>
                <a:latin typeface="Arial Black" panose="020B0A04020102020204" pitchFamily="34" charset="0"/>
              </a:rPr>
              <a:t>Strictly Confidential</a:t>
            </a:r>
            <a:endParaRPr kumimoji="1" lang="ja-JP" altLang="en-US" sz="1050" dirty="0" err="1" smtClean="0">
              <a:solidFill>
                <a:srgbClr val="DA213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A327EC02-4AE0-9F43-1C8F-173C02CF1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7" y="4411645"/>
            <a:ext cx="2489787" cy="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88001" y="914402"/>
            <a:ext cx="856800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/>
            </a:lvl1pPr>
          </a:lstStyle>
          <a:p>
            <a:pPr lvl="0"/>
            <a:r>
              <a:rPr lang="en-GB" noProof="0" dirty="0" smtClean="0"/>
              <a:t>Master text style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Slogans and key messages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"/>
          <p:cNvSpPr/>
          <p:nvPr userDrawn="1"/>
        </p:nvSpPr>
        <p:spPr>
          <a:xfrm>
            <a:off x="8726425" y="4888349"/>
            <a:ext cx="135000" cy="1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9891" y="219018"/>
            <a:ext cx="7249623" cy="3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Headline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5929" y="914402"/>
            <a:ext cx="856800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Text</a:t>
            </a:r>
          </a:p>
        </p:txBody>
      </p:sp>
      <p:sp>
        <p:nvSpPr>
          <p:cNvPr id="11" name="Rechteck 10"/>
          <p:cNvSpPr>
            <a:spLocks/>
          </p:cNvSpPr>
          <p:nvPr userDrawn="1"/>
        </p:nvSpPr>
        <p:spPr bwMode="auto">
          <a:xfrm>
            <a:off x="241422" y="4922438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de-DE" sz="45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‹#›</a:t>
            </a:fld>
            <a:endParaRPr lang="en-GB" sz="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657183" y="4920135"/>
            <a:ext cx="2160000" cy="1080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hape 2"/>
          <p:cNvSpPr/>
          <p:nvPr userDrawn="1"/>
        </p:nvSpPr>
        <p:spPr>
          <a:xfrm>
            <a:off x="286069" y="4879918"/>
            <a:ext cx="198125" cy="198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A212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6" name="Rechteck 15"/>
          <p:cNvSpPr>
            <a:spLocks/>
          </p:cNvSpPr>
          <p:nvPr userDrawn="1"/>
        </p:nvSpPr>
        <p:spPr bwMode="auto">
          <a:xfrm>
            <a:off x="254172" y="4886620"/>
            <a:ext cx="261247" cy="17621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tabLst>
                <a:tab pos="2961012" algn="ctr"/>
                <a:tab pos="6095848" algn="r"/>
                <a:tab pos="6586374" algn="r"/>
              </a:tabLst>
              <a:defRPr/>
            </a:pPr>
            <a:fld id="{2A605FED-7AC8-4412-BF98-CCE815642EF6}" type="slidenum">
              <a:rPr lang="de-DE" sz="7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>
                <a:spcBef>
                  <a:spcPct val="50000"/>
                </a:spcBef>
                <a:tabLst>
                  <a:tab pos="2961012" algn="ctr"/>
                  <a:tab pos="6095848" algn="r"/>
                  <a:tab pos="6586374" algn="r"/>
                </a:tabLst>
                <a:defRPr/>
              </a:pPr>
              <a:t>‹#›</a:t>
            </a:fld>
            <a:endParaRPr lang="en-GB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hape 181"/>
          <p:cNvSpPr/>
          <p:nvPr userDrawn="1"/>
        </p:nvSpPr>
        <p:spPr>
          <a:xfrm>
            <a:off x="8748706" y="4920135"/>
            <a:ext cx="87127" cy="7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941" extrusionOk="0">
                <a:moveTo>
                  <a:pt x="13176" y="20602"/>
                </a:moveTo>
                <a:lnTo>
                  <a:pt x="21150" y="11994"/>
                </a:lnTo>
                <a:cubicBezTo>
                  <a:pt x="21395" y="11558"/>
                  <a:pt x="21524" y="11059"/>
                  <a:pt x="21524" y="10551"/>
                </a:cubicBezTo>
                <a:cubicBezTo>
                  <a:pt x="21524" y="10043"/>
                  <a:pt x="21395" y="9544"/>
                  <a:pt x="21150" y="9108"/>
                </a:cubicBezTo>
                <a:lnTo>
                  <a:pt x="12925" y="206"/>
                </a:lnTo>
                <a:cubicBezTo>
                  <a:pt x="11762" y="-412"/>
                  <a:pt x="10383" y="427"/>
                  <a:pt x="10291" y="1808"/>
                </a:cubicBezTo>
                <a:cubicBezTo>
                  <a:pt x="10270" y="2132"/>
                  <a:pt x="10338" y="2456"/>
                  <a:pt x="10487" y="2740"/>
                </a:cubicBezTo>
                <a:lnTo>
                  <a:pt x="15980" y="8625"/>
                </a:lnTo>
                <a:lnTo>
                  <a:pt x="1469" y="8625"/>
                </a:lnTo>
                <a:cubicBezTo>
                  <a:pt x="571" y="8747"/>
                  <a:pt x="-76" y="9606"/>
                  <a:pt x="7" y="10567"/>
                </a:cubicBezTo>
                <a:cubicBezTo>
                  <a:pt x="79" y="11398"/>
                  <a:pt x="690" y="12061"/>
                  <a:pt x="1469" y="12151"/>
                </a:cubicBezTo>
                <a:lnTo>
                  <a:pt x="16119" y="12151"/>
                </a:lnTo>
                <a:lnTo>
                  <a:pt x="11011" y="17618"/>
                </a:lnTo>
                <a:cubicBezTo>
                  <a:pt x="10304" y="18258"/>
                  <a:pt x="10181" y="19372"/>
                  <a:pt x="10730" y="20169"/>
                </a:cubicBezTo>
                <a:cubicBezTo>
                  <a:pt x="11301" y="20996"/>
                  <a:pt x="12385" y="21188"/>
                  <a:pt x="13176" y="206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6858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2" name="Grafik 2">
            <a:extLst>
              <a:ext uri="{FF2B5EF4-FFF2-40B4-BE49-F238E27FC236}">
                <a16:creationId xmlns:a16="http://schemas.microsoft.com/office/drawing/2014/main" id="{A67D95E5-C737-7E9E-884F-987AD918915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2" y="349857"/>
            <a:ext cx="1967593" cy="2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6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2" r:id="rId2"/>
    <p:sldLayoutId id="2147484380" r:id="rId3"/>
    <p:sldLayoutId id="2147484401" r:id="rId4"/>
    <p:sldLayoutId id="2147484374" r:id="rId5"/>
    <p:sldLayoutId id="2147484404" r:id="rId6"/>
    <p:sldLayoutId id="2147484407" r:id="rId7"/>
    <p:sldLayoutId id="2147484410" r:id="rId8"/>
    <p:sldLayoutId id="2147484361" r:id="rId9"/>
    <p:sldLayoutId id="2147484354" r:id="rId10"/>
    <p:sldLayoutId id="2147484379" r:id="rId11"/>
    <p:sldLayoutId id="2147484378" r:id="rId12"/>
    <p:sldLayoutId id="2147484360" r:id="rId13"/>
    <p:sldLayoutId id="2147484381" r:id="rId14"/>
    <p:sldLayoutId id="2147484385" r:id="rId15"/>
    <p:sldLayoutId id="2147484377" r:id="rId16"/>
    <p:sldLayoutId id="2147484366" r:id="rId17"/>
    <p:sldLayoutId id="2147484376" r:id="rId18"/>
    <p:sldLayoutId id="2147484353" r:id="rId19"/>
    <p:sldLayoutId id="2147484384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/>
        <a:defRPr sz="165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141682" algn="l"/>
        </a:tabLst>
        <a:defRPr sz="1500" b="1">
          <a:solidFill>
            <a:schemeClr val="tx1"/>
          </a:solidFill>
          <a:latin typeface="Arial" charset="0"/>
        </a:defRPr>
      </a:lvl5pPr>
      <a:lvl6pPr marL="342892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6pPr>
      <a:lvl7pPr marL="685783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7pPr>
      <a:lvl8pPr marL="1028675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8pPr>
      <a:lvl9pPr marL="1371566" algn="l" rtl="0" fontAlgn="base">
        <a:spcBef>
          <a:spcPct val="0"/>
        </a:spcBef>
        <a:spcAft>
          <a:spcPct val="0"/>
        </a:spcAft>
        <a:tabLst>
          <a:tab pos="141682" algn="l"/>
        </a:tabLst>
        <a:defRPr b="1">
          <a:solidFill>
            <a:srgbClr val="777777"/>
          </a:solidFill>
          <a:latin typeface="Arial" charset="0"/>
        </a:defRPr>
      </a:lvl9pPr>
    </p:titleStyle>
    <p:bodyStyle>
      <a:lvl1pPr marL="257169" indent="-257169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defRPr sz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3347" indent="-13215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38150" indent="-11191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752557" indent="-133347" algn="l" rtl="0" eaLnBrk="0" fontAlgn="base" hangingPunct="0">
        <a:lnSpc>
          <a:spcPct val="100000"/>
        </a:lnSpc>
        <a:spcBef>
          <a:spcPts val="450"/>
        </a:spcBef>
        <a:spcAft>
          <a:spcPct val="0"/>
        </a:spcAft>
        <a:buClr>
          <a:srgbClr val="DA213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0" marR="0" indent="0" algn="l" defTabSz="685783" rtl="0" eaLnBrk="1" fontAlgn="base" latinLnBrk="0" hangingPunct="1">
        <a:lnSpc>
          <a:spcPct val="13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en-GB" sz="1200" noProof="0" dirty="0" smtClean="0">
          <a:solidFill>
            <a:srgbClr val="D71A2F"/>
          </a:solidFill>
          <a:latin typeface="Arial Black" panose="020B0A04020102020204" pitchFamily="34" charset="0"/>
        </a:defRPr>
      </a:lvl6pPr>
      <a:lvl7pPr marL="2440720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7pPr>
      <a:lvl8pPr marL="2783612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8pPr>
      <a:lvl9pPr marL="3126503" indent="-158350" algn="l" rtl="0" fontAlgn="base">
        <a:lnSpc>
          <a:spcPct val="130000"/>
        </a:lnSpc>
        <a:spcBef>
          <a:spcPct val="0"/>
        </a:spcBef>
        <a:spcAft>
          <a:spcPct val="0"/>
        </a:spcAft>
        <a:buChar char="•"/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695" userDrawn="1">
          <p15:clr>
            <a:srgbClr val="F26B43"/>
          </p15:clr>
        </p15:guide>
        <p15:guide id="4" pos="178" userDrawn="1">
          <p15:clr>
            <a:srgbClr val="F26B43"/>
          </p15:clr>
        </p15:guide>
        <p15:guide id="5" orient="horz" pos="3011" userDrawn="1">
          <p15:clr>
            <a:srgbClr val="F26B43"/>
          </p15:clr>
        </p15:guide>
        <p15:guide id="6" pos="5582" userDrawn="1">
          <p15:clr>
            <a:srgbClr val="F26B43"/>
          </p15:clr>
        </p15:guide>
        <p15:guide id="7" pos="90" userDrawn="1">
          <p15:clr>
            <a:srgbClr val="F26B43"/>
          </p15:clr>
        </p15:guide>
        <p15:guide id="8" pos="272" userDrawn="1">
          <p15:clr>
            <a:srgbClr val="F26B43"/>
          </p15:clr>
        </p15:guide>
        <p15:guide id="9" orient="horz" pos="88" userDrawn="1">
          <p15:clr>
            <a:srgbClr val="F26B43"/>
          </p15:clr>
        </p15:guide>
        <p15:guide id="10" orient="horz" pos="3152" userDrawn="1">
          <p15:clr>
            <a:srgbClr val="F26B43"/>
          </p15:clr>
        </p15:guide>
        <p15:guide id="11" pos="56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GB" altLang="ja-JP" dirty="0"/>
              <a:t>PowerPoint Master </a:t>
            </a:r>
            <a:r>
              <a:rPr lang="en-GB" altLang="ja-JP" dirty="0" smtClean="0"/>
              <a:t>Guideline for </a:t>
            </a:r>
            <a:r>
              <a:rPr lang="en-GB" altLang="ja-JP" dirty="0" err="1" smtClean="0"/>
              <a:t>Yachiyo</a:t>
            </a:r>
            <a:r>
              <a:rPr lang="en-GB" altLang="ja-JP" dirty="0" smtClean="0"/>
              <a:t/>
            </a:r>
            <a:br>
              <a:rPr lang="en-GB" altLang="ja-JP" dirty="0" smtClean="0"/>
            </a:br>
            <a:r>
              <a:rPr lang="ja-JP" altLang="en-US" dirty="0" smtClean="0"/>
              <a:t>ヤチヨ新プレゼンテーションポリシー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Version: 1.0</a:t>
            </a:r>
            <a:r>
              <a:rPr lang="ja-JP" altLang="en-US" dirty="0" smtClean="0"/>
              <a:t>　</a:t>
            </a:r>
            <a:r>
              <a:rPr lang="en-GB" dirty="0" smtClean="0"/>
              <a:t>2024.04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576344" y="1229923"/>
            <a:ext cx="1949160" cy="1882863"/>
            <a:chOff x="9940196" y="2113562"/>
            <a:chExt cx="3898319" cy="3765725"/>
          </a:xfrm>
        </p:grpSpPr>
        <p:sp>
          <p:nvSpPr>
            <p:cNvPr id="5" name="Shape 283"/>
            <p:cNvSpPr/>
            <p:nvPr/>
          </p:nvSpPr>
          <p:spPr>
            <a:xfrm>
              <a:off x="9940196" y="2113562"/>
              <a:ext cx="3765725" cy="376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A2128"/>
            </a:solidFill>
            <a:ln w="12700" cap="flat">
              <a:noFill/>
              <a:miter lim="400000"/>
            </a:ln>
            <a:effectLst/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defRPr sz="7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GB" sz="5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284"/>
            <p:cNvSpPr/>
            <p:nvPr/>
          </p:nvSpPr>
          <p:spPr>
            <a:xfrm>
              <a:off x="10347756" y="2542124"/>
              <a:ext cx="3490759" cy="305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lnSpc>
                  <a:spcPct val="90000"/>
                </a:lnSpc>
                <a:defRPr sz="1800"/>
              </a:pPr>
              <a:r>
                <a:rPr lang="en-GB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Proud to be part </a:t>
              </a:r>
              <a:r>
                <a:rPr lang="en-GB" sz="18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of </a:t>
              </a:r>
              <a:r>
                <a:rPr lang="en-GB" altLang="ja-JP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our customers’ success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2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r>
              <a:rPr kumimoji="1" lang="ja-JP" altLang="en-US" dirty="0" smtClean="0"/>
              <a:t>　アジェンダ</a:t>
            </a:r>
            <a:endParaRPr kumimoji="1" lang="ja-JP" altLang="en-US" dirty="0"/>
          </a:p>
        </p:txBody>
      </p:sp>
      <p:sp>
        <p:nvSpPr>
          <p:cNvPr id="4" name="線吹き出し 1 (枠付き) 3"/>
          <p:cNvSpPr/>
          <p:nvPr/>
        </p:nvSpPr>
        <p:spPr bwMode="auto">
          <a:xfrm>
            <a:off x="1613884" y="4545205"/>
            <a:ext cx="5146916" cy="531679"/>
          </a:xfrm>
          <a:prstGeom prst="borderCallout1">
            <a:avLst>
              <a:gd name="adj1" fmla="val 58022"/>
              <a:gd name="adj2" fmla="val 2080"/>
              <a:gd name="adj3" fmla="val 81682"/>
              <a:gd name="adj4" fmla="val -21595"/>
            </a:avLst>
          </a:prstGeom>
          <a:ln>
            <a:headEnd/>
            <a:tailEnd type="oval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The page number is entered here, except for the cover and last page.</a:t>
            </a: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表紙</a:t>
            </a:r>
            <a:r>
              <a:rPr kumimoji="1" lang="ja-JP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・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最終ページ以外はここにページ数が入ります。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62401" y="219018"/>
            <a:ext cx="4219199" cy="30733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kumimoji="1" lang="en-US" altLang="ja-JP" sz="1600" dirty="0" smtClean="0">
                <a:latin typeface="Arial Black" panose="020B0A04020102020204" pitchFamily="34" charset="0"/>
              </a:rPr>
              <a:t>Example of Agenda</a:t>
            </a:r>
            <a:r>
              <a:rPr kumimoji="1" lang="ja-JP" altLang="en-US" sz="1600" dirty="0" smtClean="0">
                <a:latin typeface="+mj-lt"/>
              </a:rPr>
              <a:t>　</a:t>
            </a:r>
            <a:r>
              <a:rPr kumimoji="1" lang="ja-JP" altLang="en-US" sz="1600" b="1" dirty="0" smtClean="0">
                <a:latin typeface="+mj-lt"/>
              </a:rPr>
              <a:t>アジェンダ（イメージ）</a:t>
            </a:r>
          </a:p>
        </p:txBody>
      </p:sp>
      <p:sp>
        <p:nvSpPr>
          <p:cNvPr id="6" name="線吹き出し 1 (枠付き) 5"/>
          <p:cNvSpPr/>
          <p:nvPr/>
        </p:nvSpPr>
        <p:spPr bwMode="auto">
          <a:xfrm>
            <a:off x="5002848" y="869652"/>
            <a:ext cx="3781151" cy="1211148"/>
          </a:xfrm>
          <a:prstGeom prst="borderCallout1">
            <a:avLst>
              <a:gd name="adj1" fmla="val 44480"/>
              <a:gd name="adj2" fmla="val 3682"/>
              <a:gd name="adj3" fmla="val 35179"/>
              <a:gd name="adj4" fmla="val -31919"/>
            </a:avLst>
          </a:prstGeom>
          <a:ln>
            <a:headEnd/>
            <a:tailEnd type="oval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Please fill in any additional information as necessary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Bullet setting function will be explained later)</a:t>
            </a:r>
          </a:p>
          <a:p>
            <a:pPr algn="ctr"/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必要に応じて補足してください。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（箇条書き設定機能は後述）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ja-JP" altLang="en-US" dirty="0">
                <a:latin typeface="+mn-lt"/>
                <a:ea typeface="+mj-ea"/>
              </a:rPr>
              <a:t>①</a:t>
            </a:r>
            <a:r>
              <a:rPr kumimoji="1" lang="en-US" altLang="ja-JP" dirty="0">
                <a:latin typeface="+mn-lt"/>
                <a:ea typeface="+mj-ea"/>
              </a:rPr>
              <a:t>About logo mark of </a:t>
            </a:r>
            <a:r>
              <a:rPr kumimoji="1" lang="en-US" altLang="ja-JP" dirty="0" err="1">
                <a:latin typeface="+mn-lt"/>
                <a:ea typeface="+mj-ea"/>
              </a:rPr>
              <a:t>Yachiyo</a:t>
            </a:r>
            <a:r>
              <a:rPr kumimoji="1" lang="ja-JP" altLang="en-US" dirty="0">
                <a:latin typeface="+mn-lt"/>
                <a:ea typeface="+mj-ea"/>
              </a:rPr>
              <a:t>　ヤチヨロゴの件</a:t>
            </a:r>
            <a:endParaRPr kumimoji="1" lang="en-US" altLang="ja-JP" dirty="0">
              <a:latin typeface="+mn-lt"/>
              <a:ea typeface="+mj-ea"/>
            </a:endParaRPr>
          </a:p>
          <a:p>
            <a:pPr lvl="2"/>
            <a:r>
              <a:rPr kumimoji="1" lang="en-US" altLang="ja-JP" dirty="0">
                <a:latin typeface="+mn-lt"/>
                <a:ea typeface="+mj-ea"/>
              </a:rPr>
              <a:t>Comparison Current and New one</a:t>
            </a:r>
            <a:r>
              <a:rPr kumimoji="1" lang="ja-JP" altLang="en-US" dirty="0">
                <a:latin typeface="+mn-lt"/>
                <a:ea typeface="+mj-ea"/>
              </a:rPr>
              <a:t>　新旧比較</a:t>
            </a:r>
            <a:endParaRPr kumimoji="1" lang="en-US" altLang="ja-JP" dirty="0">
              <a:latin typeface="+mn-lt"/>
              <a:ea typeface="+mj-ea"/>
            </a:endParaRPr>
          </a:p>
          <a:p>
            <a:pPr lvl="1"/>
            <a:r>
              <a:rPr kumimoji="1" lang="ja-JP" altLang="en-US" dirty="0">
                <a:latin typeface="+mn-lt"/>
                <a:ea typeface="+mj-ea"/>
              </a:rPr>
              <a:t>②</a:t>
            </a:r>
            <a:r>
              <a:rPr kumimoji="1" lang="en-US" altLang="ja-JP" dirty="0">
                <a:latin typeface="+mn-lt"/>
                <a:ea typeface="+mj-ea"/>
              </a:rPr>
              <a:t> Changes in various places</a:t>
            </a:r>
            <a:r>
              <a:rPr kumimoji="1" lang="ja-JP" altLang="en-US" dirty="0">
                <a:latin typeface="+mn-lt"/>
                <a:ea typeface="+mj-ea"/>
              </a:rPr>
              <a:t>　各所差し替えの件</a:t>
            </a:r>
            <a:endParaRPr kumimoji="1" lang="en-US" altLang="ja-JP" dirty="0">
              <a:latin typeface="+mn-lt"/>
              <a:ea typeface="+mj-ea"/>
            </a:endParaRPr>
          </a:p>
          <a:p>
            <a:pPr lvl="2"/>
            <a:r>
              <a:rPr kumimoji="1" lang="en-US" altLang="ja-JP" dirty="0">
                <a:latin typeface="+mn-lt"/>
                <a:ea typeface="+mj-ea"/>
              </a:rPr>
              <a:t>External signs</a:t>
            </a:r>
            <a:r>
              <a:rPr kumimoji="1" lang="ja-JP" altLang="en-US" dirty="0">
                <a:latin typeface="+mn-lt"/>
                <a:ea typeface="+mj-ea"/>
              </a:rPr>
              <a:t>　看板について</a:t>
            </a:r>
            <a:endParaRPr kumimoji="1" lang="en-US" altLang="ja-JP" dirty="0">
              <a:latin typeface="+mn-lt"/>
              <a:ea typeface="+mj-ea"/>
            </a:endParaRPr>
          </a:p>
          <a:p>
            <a:pPr lvl="2"/>
            <a:r>
              <a:rPr kumimoji="1" lang="en-US" altLang="ja-JP" dirty="0">
                <a:latin typeface="+mn-lt"/>
                <a:ea typeface="+mj-ea"/>
              </a:rPr>
              <a:t>Uniforms </a:t>
            </a:r>
            <a:r>
              <a:rPr kumimoji="1" lang="ja-JP" altLang="en-US" dirty="0">
                <a:latin typeface="+mn-lt"/>
                <a:ea typeface="+mj-ea"/>
              </a:rPr>
              <a:t>作業服について</a:t>
            </a:r>
            <a:endParaRPr kumimoji="1" lang="en-US" altLang="ja-JP" dirty="0">
              <a:latin typeface="+mn-lt"/>
              <a:ea typeface="+mj-ea"/>
            </a:endParaRPr>
          </a:p>
          <a:p>
            <a:pPr lvl="1"/>
            <a:r>
              <a:rPr kumimoji="1" lang="ja-JP" altLang="en-US" dirty="0">
                <a:latin typeface="+mn-lt"/>
                <a:ea typeface="+mj-ea"/>
              </a:rPr>
              <a:t>③</a:t>
            </a:r>
            <a:r>
              <a:rPr kumimoji="1" lang="en-US" altLang="ja-JP" dirty="0">
                <a:latin typeface="+mn-lt"/>
                <a:ea typeface="+mj-ea"/>
              </a:rPr>
              <a:t>The rule of flags</a:t>
            </a:r>
            <a:r>
              <a:rPr kumimoji="1" lang="ja-JP" altLang="en-US" dirty="0">
                <a:latin typeface="+mn-lt"/>
                <a:ea typeface="+mj-ea"/>
              </a:rPr>
              <a:t>　社旗ルールの件</a:t>
            </a:r>
            <a:endParaRPr kumimoji="1" lang="en-US" altLang="ja-JP" dirty="0">
              <a:latin typeface="+mn-lt"/>
              <a:ea typeface="+mj-ea"/>
            </a:endParaRPr>
          </a:p>
          <a:p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31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860437" y="1097810"/>
            <a:ext cx="3934763" cy="346706"/>
          </a:xfrm>
        </p:spPr>
        <p:txBody>
          <a:bodyPr/>
          <a:lstStyle/>
          <a:p>
            <a:r>
              <a:rPr kumimoji="1" lang="ja-JP" altLang="en-US" dirty="0" smtClean="0"/>
              <a:t>①</a:t>
            </a:r>
            <a:r>
              <a:rPr kumimoji="1" lang="en-US" altLang="ja-JP" dirty="0"/>
              <a:t>About logo mark of </a:t>
            </a:r>
            <a:r>
              <a:rPr kumimoji="1" lang="en-US" altLang="ja-JP" dirty="0" err="1"/>
              <a:t>Yachiyo</a:t>
            </a:r>
            <a:r>
              <a:rPr kumimoji="1" lang="ja-JP" altLang="en-US" dirty="0"/>
              <a:t>　ヤチヨロゴの件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>
          <a:xfrm>
            <a:off x="860437" y="1568596"/>
            <a:ext cx="3468553" cy="620504"/>
          </a:xfrm>
        </p:spPr>
        <p:txBody>
          <a:bodyPr/>
          <a:lstStyle/>
          <a:p>
            <a:r>
              <a:rPr kumimoji="1" lang="en-US" altLang="ja-JP" dirty="0"/>
              <a:t>Comparison Current and New one</a:t>
            </a:r>
            <a:r>
              <a:rPr kumimoji="1" lang="ja-JP" altLang="en-US" dirty="0"/>
              <a:t>　新旧比較</a:t>
            </a:r>
          </a:p>
        </p:txBody>
      </p:sp>
      <p:sp>
        <p:nvSpPr>
          <p:cNvPr id="4" name="線吹き出し 1 (枠付き) 3"/>
          <p:cNvSpPr/>
          <p:nvPr/>
        </p:nvSpPr>
        <p:spPr bwMode="auto">
          <a:xfrm>
            <a:off x="1850400" y="4550293"/>
            <a:ext cx="6075110" cy="531679"/>
          </a:xfrm>
          <a:prstGeom prst="borderCallout1">
            <a:avLst>
              <a:gd name="adj1" fmla="val 3115"/>
              <a:gd name="adj2" fmla="val 24806"/>
              <a:gd name="adj3" fmla="val -73775"/>
              <a:gd name="adj4" fmla="val 22602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 type="oval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There are 4 background 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patterns(</a:t>
            </a:r>
            <a:r>
              <a:rPr kumimoji="1" lang="en-US" altLang="ja-JP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Motherson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headquarters, nature, city, plain red) .</a:t>
            </a: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背景は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パターン（マザーサン本社、自然、都市、赤無地）あります。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1601" y="219018"/>
            <a:ext cx="4960799" cy="307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altLang="ja-JP" sz="1600" dirty="0">
                <a:latin typeface="Arial Black" panose="020B0A04020102020204" pitchFamily="34" charset="0"/>
              </a:rPr>
              <a:t>Divider slide </a:t>
            </a:r>
            <a:r>
              <a:rPr lang="en-GB" altLang="ja-JP" sz="1600" dirty="0" smtClean="0">
                <a:latin typeface="Arial Black" panose="020B0A04020102020204" pitchFamily="34" charset="0"/>
              </a:rPr>
              <a:t>layouts</a:t>
            </a:r>
            <a:r>
              <a:rPr lang="ja-JP" altLang="en-US" sz="1600" dirty="0" smtClean="0">
                <a:latin typeface="Arial Black" panose="020B0A04020102020204" pitchFamily="34" charset="0"/>
              </a:rPr>
              <a:t>　</a:t>
            </a:r>
            <a:r>
              <a:rPr kumimoji="1" lang="ja-JP" altLang="en-US" sz="1600" dirty="0" smtClean="0">
                <a:latin typeface="Arial Black" panose="020B0A04020102020204" pitchFamily="34" charset="0"/>
              </a:rPr>
              <a:t>章タイトル（切り替え）ページ</a:t>
            </a:r>
          </a:p>
        </p:txBody>
      </p:sp>
    </p:spTree>
    <p:extLst>
      <p:ext uri="{BB962C8B-B14F-4D97-AF65-F5344CB8AC3E}">
        <p14:creationId xmlns:p14="http://schemas.microsoft.com/office/powerpoint/2010/main" val="57953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67601" y="65349"/>
            <a:ext cx="3808799" cy="307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altLang="ja-JP" sz="1600" dirty="0">
                <a:latin typeface="Arial Black" panose="020B0A04020102020204" pitchFamily="34" charset="0"/>
              </a:rPr>
              <a:t>Content slide </a:t>
            </a:r>
            <a:r>
              <a:rPr lang="de-DE" altLang="ja-JP" sz="1600" dirty="0" smtClean="0">
                <a:latin typeface="Arial Black" panose="020B0A04020102020204" pitchFamily="34" charset="0"/>
              </a:rPr>
              <a:t>layouts</a:t>
            </a:r>
            <a:r>
              <a:rPr lang="ja-JP" altLang="en-US" sz="1600" dirty="0" smtClean="0">
                <a:latin typeface="Arial Black" panose="020B0A04020102020204" pitchFamily="34" charset="0"/>
              </a:rPr>
              <a:t>　</a:t>
            </a:r>
            <a:r>
              <a:rPr kumimoji="1" lang="ja-JP" altLang="en-US" sz="1600" dirty="0" smtClean="0">
                <a:latin typeface="Arial Black" panose="020B0A04020102020204" pitchFamily="34" charset="0"/>
              </a:rPr>
              <a:t>本編用スライド</a:t>
            </a:r>
          </a:p>
        </p:txBody>
      </p:sp>
    </p:spTree>
    <p:extLst>
      <p:ext uri="{BB962C8B-B14F-4D97-AF65-F5344CB8AC3E}">
        <p14:creationId xmlns:p14="http://schemas.microsoft.com/office/powerpoint/2010/main" val="1800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317516" y="65350"/>
            <a:ext cx="2501394" cy="28794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kumimoji="1" lang="en-US" altLang="ja-JP" sz="1600" dirty="0" smtClean="0">
                <a:latin typeface="Arial Black" panose="020B0A04020102020204" pitchFamily="34" charset="0"/>
              </a:rPr>
              <a:t>End page</a:t>
            </a:r>
            <a:r>
              <a:rPr kumimoji="1" lang="ja-JP" altLang="en-US" sz="1600" dirty="0" smtClean="0">
                <a:latin typeface="Arial Black" panose="020B0A04020102020204" pitchFamily="34" charset="0"/>
              </a:rPr>
              <a:t>　</a:t>
            </a:r>
            <a:r>
              <a:rPr kumimoji="1" lang="en-US" altLang="ja-JP" sz="1600" dirty="0" smtClean="0">
                <a:latin typeface="Arial Black" panose="020B0A04020102020204" pitchFamily="34" charset="0"/>
              </a:rPr>
              <a:t>End</a:t>
            </a:r>
            <a:r>
              <a:rPr kumimoji="1" lang="ja-JP" altLang="en-US" sz="1600" dirty="0" smtClean="0">
                <a:latin typeface="Arial Black" panose="020B0A04020102020204" pitchFamily="34" charset="0"/>
              </a:rPr>
              <a:t>ページ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51606" y="3700800"/>
            <a:ext cx="4233214" cy="573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kumimoji="1" lang="en-US" altLang="ja-JP" sz="1600" dirty="0">
                <a:latin typeface="+mj-lt"/>
              </a:rPr>
              <a:t>You can choose with or without </a:t>
            </a:r>
            <a:r>
              <a:rPr kumimoji="1" lang="en-US" altLang="ja-JP" sz="1600" dirty="0" smtClean="0">
                <a:latin typeface="+mj-lt"/>
              </a:rPr>
              <a:t>“Thank you”.</a:t>
            </a:r>
            <a:endParaRPr kumimoji="1" lang="en-US" altLang="ja-JP" sz="1600" dirty="0">
              <a:latin typeface="+mj-lt"/>
            </a:endParaRPr>
          </a:p>
          <a:p>
            <a:pPr algn="ctr"/>
            <a:r>
              <a:rPr kumimoji="1" lang="ja-JP" altLang="en-US" sz="1600" dirty="0">
                <a:latin typeface="+mj-lt"/>
              </a:rPr>
              <a:t>「</a:t>
            </a:r>
            <a:r>
              <a:rPr kumimoji="1" lang="en-US" altLang="ja-JP" sz="1600" dirty="0" smtClean="0">
                <a:latin typeface="+mj-lt"/>
              </a:rPr>
              <a:t>Thank you</a:t>
            </a:r>
            <a:r>
              <a:rPr kumimoji="1" lang="ja-JP" altLang="en-US" sz="1600" dirty="0" smtClean="0">
                <a:latin typeface="+mj-lt"/>
              </a:rPr>
              <a:t>」の有り無しから選べます。</a:t>
            </a:r>
          </a:p>
        </p:txBody>
      </p:sp>
    </p:spTree>
    <p:extLst>
      <p:ext uri="{BB962C8B-B14F-4D97-AF65-F5344CB8AC3E}">
        <p14:creationId xmlns:p14="http://schemas.microsoft.com/office/powerpoint/2010/main" val="7850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0437" y="1097810"/>
            <a:ext cx="4064854" cy="346706"/>
          </a:xfrm>
        </p:spPr>
        <p:txBody>
          <a:bodyPr/>
          <a:lstStyle/>
          <a:p>
            <a:r>
              <a:rPr kumimoji="1" lang="ja-JP" altLang="en-US" dirty="0"/>
              <a:t>②用意されているページデザインの説明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67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ja-JP" dirty="0"/>
              <a:t>Title slide </a:t>
            </a:r>
            <a:r>
              <a:rPr lang="de-DE" altLang="ja-JP" dirty="0" smtClean="0"/>
              <a:t>layouts</a:t>
            </a:r>
            <a:r>
              <a:rPr lang="ja-JP" altLang="en-US" b="0" dirty="0" smtClean="0"/>
              <a:t>　</a:t>
            </a:r>
            <a:r>
              <a:rPr lang="ja-JP" altLang="en-US" dirty="0" smtClean="0"/>
              <a:t>タイトルスライド</a:t>
            </a:r>
            <a:r>
              <a:rPr lang="de-DE" b="0" dirty="0" smtClean="0"/>
              <a:t/>
            </a:r>
            <a:br>
              <a:rPr lang="de-DE" b="0" dirty="0" smtClean="0"/>
            </a:br>
            <a:r>
              <a:rPr lang="de-DE" altLang="ja-JP" sz="1200" b="0" dirty="0"/>
              <a:t>Included in new PowerPoint </a:t>
            </a:r>
            <a:r>
              <a:rPr lang="de-DE" altLang="ja-JP" sz="1200" b="0" dirty="0" smtClean="0"/>
              <a:t>master</a:t>
            </a:r>
            <a:r>
              <a:rPr lang="ja-JP" altLang="en-US" sz="1200" b="0" dirty="0" smtClean="0"/>
              <a:t>　本ファイルのスライドマスターに含まれています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99" y="2385315"/>
            <a:ext cx="3037056" cy="1708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12"/>
          <p:cNvSpPr txBox="1"/>
          <p:nvPr/>
        </p:nvSpPr>
        <p:spPr>
          <a:xfrm>
            <a:off x="277299" y="4229844"/>
            <a:ext cx="3309528" cy="4984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1200" dirty="0"/>
              <a:t>A new standard </a:t>
            </a:r>
            <a:r>
              <a:rPr lang="en-US" altLang="ja-JP" sz="1200" b="1" dirty="0" err="1"/>
              <a:t>Motherson</a:t>
            </a:r>
            <a:r>
              <a:rPr lang="en-US" altLang="ja-JP" sz="1200" b="1" dirty="0"/>
              <a:t> image</a:t>
            </a:r>
            <a:r>
              <a:rPr lang="en-US" altLang="ja-JP" sz="1200" dirty="0"/>
              <a:t> is included</a:t>
            </a:r>
            <a:br>
              <a:rPr lang="en-US" altLang="ja-JP" sz="1200" dirty="0"/>
            </a:br>
            <a:r>
              <a:rPr lang="en-US" altLang="ja-JP" sz="1200" dirty="0"/>
              <a:t>in the PowerPoint master layouts</a:t>
            </a:r>
            <a:r>
              <a:rPr lang="en-US" altLang="ja-JP" sz="1200" dirty="0" smtClean="0"/>
              <a:t>.</a:t>
            </a:r>
            <a:endParaRPr lang="en-US" altLang="ja-JP" sz="1200" dirty="0" smtClean="0">
              <a:latin typeface="+mj-lt"/>
            </a:endParaRPr>
          </a:p>
          <a:p>
            <a:r>
              <a:rPr lang="ja-JP" altLang="en-US" sz="1200" b="1" dirty="0" smtClean="0">
                <a:latin typeface="+mj-lt"/>
              </a:rPr>
              <a:t>標準</a:t>
            </a:r>
            <a:r>
              <a:rPr lang="ja-JP" altLang="en-US" sz="1200" dirty="0" smtClean="0">
                <a:latin typeface="+mj-lt"/>
              </a:rPr>
              <a:t>：マザーサンイメージ</a:t>
            </a:r>
            <a:endParaRPr lang="en-US" sz="1200" dirty="0">
              <a:latin typeface="+mj-lt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354204" y="2385315"/>
            <a:ext cx="3723557" cy="1708344"/>
            <a:chOff x="1007579" y="2900627"/>
            <a:chExt cx="4119501" cy="189000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579" y="2900627"/>
              <a:ext cx="3360000" cy="1890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7384" y="3060432"/>
              <a:ext cx="589696" cy="6028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1927" y="3534220"/>
              <a:ext cx="211304" cy="2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Pfeil nach oben 9"/>
            <p:cNvSpPr/>
            <p:nvPr/>
          </p:nvSpPr>
          <p:spPr bwMode="auto">
            <a:xfrm rot="16200000">
              <a:off x="4113565" y="3140839"/>
              <a:ext cx="288000" cy="441986"/>
            </a:xfrm>
            <a:prstGeom prst="upArrow">
              <a:avLst/>
            </a:prstGeom>
            <a:solidFill>
              <a:srgbClr val="FFC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2707339" y="3625020"/>
              <a:ext cx="1250134" cy="485588"/>
              <a:chOff x="3756551" y="2265697"/>
              <a:chExt cx="1497895" cy="581826"/>
            </a:xfrm>
          </p:grpSpPr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626338">
                <a:off x="3756551" y="2265697"/>
                <a:ext cx="576119" cy="576119"/>
              </a:xfrm>
              <a:prstGeom prst="rect">
                <a:avLst/>
              </a:prstGeom>
            </p:spPr>
          </p:pic>
          <p:sp>
            <p:nvSpPr>
              <p:cNvPr id="13" name="Rechteck 12"/>
              <p:cNvSpPr/>
              <p:nvPr/>
            </p:nvSpPr>
            <p:spPr bwMode="auto">
              <a:xfrm>
                <a:off x="4319057" y="2502959"/>
                <a:ext cx="935389" cy="344564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GB" sz="7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Place image by clicking</a:t>
                </a:r>
              </a:p>
            </p:txBody>
          </p:sp>
        </p:grpSp>
      </p:grpSp>
      <p:sp>
        <p:nvSpPr>
          <p:cNvPr id="16" name="TextBox 12"/>
          <p:cNvSpPr txBox="1"/>
          <p:nvPr/>
        </p:nvSpPr>
        <p:spPr>
          <a:xfrm>
            <a:off x="269891" y="711611"/>
            <a:ext cx="9135726" cy="9332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1200" dirty="0"/>
              <a:t>The cover slide for all company presentations should contain the primary vertical logo and key information </a:t>
            </a:r>
          </a:p>
          <a:p>
            <a:r>
              <a:rPr lang="en-US" altLang="ja-JP" sz="1200" dirty="0"/>
              <a:t>(title, date, client, location, presenter name). </a:t>
            </a:r>
          </a:p>
          <a:p>
            <a:endParaRPr lang="en-US" altLang="ja-JP" sz="1200" dirty="0"/>
          </a:p>
          <a:p>
            <a:r>
              <a:rPr lang="en-US" altLang="ja-JP" sz="1200" dirty="0"/>
              <a:t>There are two options for the cover slides. You can find both versions in the master layouts. </a:t>
            </a:r>
          </a:p>
          <a:p>
            <a:r>
              <a:rPr lang="en-US" altLang="ja-JP" sz="1200" dirty="0"/>
              <a:t>More information about the master layouts on </a:t>
            </a:r>
            <a:r>
              <a:rPr lang="en-US" altLang="ja-JP" sz="1200" dirty="0" smtClean="0"/>
              <a:t>p.14) </a:t>
            </a:r>
            <a:endParaRPr lang="en-US" altLang="ja-JP" sz="1200" dirty="0"/>
          </a:p>
          <a:p>
            <a:endParaRPr lang="en-US" altLang="ja-JP" sz="1200" dirty="0" smtClean="0">
              <a:latin typeface="+mj-lt"/>
            </a:endParaRPr>
          </a:p>
          <a:p>
            <a:r>
              <a:rPr lang="ja-JP" altLang="en-US" sz="1200" dirty="0" smtClean="0">
                <a:latin typeface="+mj-lt"/>
              </a:rPr>
              <a:t>プレゼンテーションの表紙にはタイトルや日付、クライアントや会社・拠点名、発表者名を記載してください。</a:t>
            </a:r>
            <a:r>
              <a:rPr lang="en-US" sz="1200" dirty="0" smtClean="0">
                <a:latin typeface="+mj-lt"/>
              </a:rPr>
              <a:t> </a:t>
            </a:r>
          </a:p>
          <a:p>
            <a:r>
              <a:rPr lang="ja-JP" altLang="en-US" sz="1200" dirty="0" smtClean="0">
                <a:latin typeface="+mj-lt"/>
              </a:rPr>
              <a:t>２つの仕様があり、どちらもスライドマスターに含まれています。</a:t>
            </a:r>
            <a:endParaRPr lang="en-US" altLang="ja-JP" sz="1200" dirty="0" smtClean="0"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289092" y="4149542"/>
            <a:ext cx="41593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1200" dirty="0"/>
              <a:t>Want to use </a:t>
            </a:r>
            <a:r>
              <a:rPr lang="en-GB" altLang="ja-JP" sz="1200" b="1" dirty="0"/>
              <a:t>your</a:t>
            </a:r>
            <a:r>
              <a:rPr lang="en-GB" altLang="ja-JP" sz="1200" dirty="0"/>
              <a:t> own image? </a:t>
            </a:r>
            <a:br>
              <a:rPr lang="en-GB" altLang="ja-JP" sz="1200" dirty="0"/>
            </a:br>
            <a:r>
              <a:rPr lang="en-GB" altLang="ja-JP" sz="1200" b="1" dirty="0"/>
              <a:t>Place your image easily by clicking on the image icon</a:t>
            </a:r>
          </a:p>
          <a:p>
            <a:r>
              <a:rPr lang="en-GB" altLang="ja-JP" sz="1200" dirty="0"/>
              <a:t>or dropping an image into the grey field</a:t>
            </a:r>
            <a:r>
              <a:rPr lang="en-GB" altLang="ja-JP" sz="1200" b="1" dirty="0" smtClean="0"/>
              <a:t>.</a:t>
            </a:r>
            <a:endParaRPr lang="en-US" altLang="ja-JP" sz="1200" dirty="0" smtClean="0"/>
          </a:p>
          <a:p>
            <a:r>
              <a:rPr lang="ja-JP" altLang="en-US" sz="1200" b="1" dirty="0" smtClean="0"/>
              <a:t>任意画像</a:t>
            </a:r>
            <a:r>
              <a:rPr lang="ja-JP" altLang="en-US" sz="1200" dirty="0" smtClean="0"/>
              <a:t>：画像アイコンをクリックするか、グレー部分に画像をドロップすることで、簡単に配置することができます。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2240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TextBox 12"/>
          <p:cNvSpPr txBox="1"/>
          <p:nvPr/>
        </p:nvSpPr>
        <p:spPr>
          <a:xfrm>
            <a:off x="6914111" y="886703"/>
            <a:ext cx="1811248" cy="17683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200" dirty="0" smtClean="0">
                <a:latin typeface="+mj-lt"/>
              </a:rPr>
              <a:t>The text in the red </a:t>
            </a:r>
            <a:br>
              <a:rPr lang="en-GB" sz="1200" dirty="0" smtClean="0">
                <a:latin typeface="+mj-lt"/>
              </a:rPr>
            </a:br>
            <a:r>
              <a:rPr lang="en-GB" sz="1200" dirty="0" smtClean="0">
                <a:latin typeface="+mj-lt"/>
              </a:rPr>
              <a:t>bubble can be </a:t>
            </a:r>
            <a:br>
              <a:rPr lang="en-GB" sz="1200" dirty="0" smtClean="0">
                <a:latin typeface="+mj-lt"/>
              </a:rPr>
            </a:br>
            <a:r>
              <a:rPr lang="en-GB" sz="1200" dirty="0" smtClean="0">
                <a:latin typeface="+mj-lt"/>
              </a:rPr>
              <a:t>replaced by a catchy </a:t>
            </a:r>
            <a:br>
              <a:rPr lang="en-GB" sz="1200" dirty="0" smtClean="0">
                <a:latin typeface="+mj-lt"/>
              </a:rPr>
            </a:br>
            <a:r>
              <a:rPr lang="en-GB" sz="1200" dirty="0" smtClean="0">
                <a:latin typeface="+mj-lt"/>
              </a:rPr>
              <a:t>and meaningful </a:t>
            </a:r>
            <a:br>
              <a:rPr lang="en-GB" sz="1200" dirty="0" smtClean="0">
                <a:latin typeface="+mj-lt"/>
              </a:rPr>
            </a:br>
            <a:r>
              <a:rPr lang="en-GB" sz="1200" dirty="0" smtClean="0">
                <a:latin typeface="+mj-lt"/>
              </a:rPr>
              <a:t>alternative, but should </a:t>
            </a:r>
          </a:p>
          <a:p>
            <a:r>
              <a:rPr lang="en-GB" sz="1200" dirty="0">
                <a:latin typeface="+mj-lt"/>
              </a:rPr>
              <a:t>a</a:t>
            </a:r>
            <a:r>
              <a:rPr lang="en-GB" sz="1200" dirty="0" smtClean="0">
                <a:latin typeface="+mj-lt"/>
              </a:rPr>
              <a:t>lways start with </a:t>
            </a:r>
          </a:p>
          <a:p>
            <a:r>
              <a:rPr lang="en-GB" sz="1200" dirty="0" smtClean="0">
                <a:latin typeface="+mj-lt"/>
              </a:rPr>
              <a:t>“Proud to be part of…”</a:t>
            </a:r>
          </a:p>
          <a:p>
            <a:endParaRPr lang="en-GB" sz="1200" dirty="0">
              <a:latin typeface="+mj-lt"/>
            </a:endParaRPr>
          </a:p>
          <a:p>
            <a:r>
              <a:rPr lang="ja-JP" altLang="en-US" sz="1200" dirty="0">
                <a:latin typeface="+mj-lt"/>
              </a:rPr>
              <a:t>赤丸の中の文字</a:t>
            </a:r>
            <a:r>
              <a:rPr lang="ja-JP" altLang="en-US" sz="1200" dirty="0" smtClean="0">
                <a:latin typeface="+mj-lt"/>
              </a:rPr>
              <a:t>は任意の</a:t>
            </a:r>
            <a:endParaRPr lang="en-US" altLang="ja-JP" sz="1200" dirty="0" smtClean="0">
              <a:latin typeface="+mj-lt"/>
            </a:endParaRPr>
          </a:p>
          <a:p>
            <a:r>
              <a:rPr lang="ja-JP" altLang="en-US" sz="1200" dirty="0" smtClean="0">
                <a:latin typeface="+mj-lt"/>
              </a:rPr>
              <a:t>言葉とすることが可能です</a:t>
            </a:r>
            <a:r>
              <a:rPr lang="ja-JP" altLang="en-US" sz="1200" dirty="0">
                <a:latin typeface="+mj-lt"/>
              </a:rPr>
              <a:t>が</a:t>
            </a:r>
            <a:r>
              <a:rPr lang="ja-JP" altLang="en-US" sz="1200" dirty="0" smtClean="0">
                <a:latin typeface="+mj-lt"/>
              </a:rPr>
              <a:t>、</a:t>
            </a:r>
            <a:endParaRPr lang="en-US" altLang="ja-JP" sz="1200" dirty="0" smtClean="0">
              <a:latin typeface="+mj-lt"/>
            </a:endParaRPr>
          </a:p>
          <a:p>
            <a:r>
              <a:rPr lang="ja-JP" altLang="en-US" sz="1200" dirty="0" smtClean="0">
                <a:latin typeface="+mj-lt"/>
              </a:rPr>
              <a:t>可能な限り「</a:t>
            </a:r>
            <a:r>
              <a:rPr lang="en-US" altLang="ja-JP" sz="1200" dirty="0">
                <a:latin typeface="+mj-lt"/>
              </a:rPr>
              <a:t>Proud to be part of</a:t>
            </a:r>
          </a:p>
          <a:p>
            <a:r>
              <a:rPr lang="ja-JP" altLang="en-US" sz="1200" dirty="0">
                <a:latin typeface="+mj-lt"/>
              </a:rPr>
              <a:t>（～</a:t>
            </a:r>
            <a:r>
              <a:rPr lang="ja-JP" altLang="en-US" sz="1200" dirty="0" smtClean="0">
                <a:latin typeface="+mj-lt"/>
              </a:rPr>
              <a:t>の</a:t>
            </a:r>
            <a:r>
              <a:rPr lang="ja-JP" altLang="en-US" sz="1200" dirty="0">
                <a:latin typeface="+mj-lt"/>
              </a:rPr>
              <a:t>一部</a:t>
            </a:r>
            <a:r>
              <a:rPr lang="ja-JP" altLang="en-US" sz="1200" dirty="0" smtClean="0">
                <a:latin typeface="+mj-lt"/>
              </a:rPr>
              <a:t>で</a:t>
            </a:r>
            <a:r>
              <a:rPr lang="ja-JP" altLang="en-US" sz="1200" dirty="0">
                <a:latin typeface="+mj-lt"/>
              </a:rPr>
              <a:t>あることを誇りに）」</a:t>
            </a:r>
          </a:p>
          <a:p>
            <a:r>
              <a:rPr lang="ja-JP" altLang="en-US" sz="1200" dirty="0">
                <a:latin typeface="+mj-lt"/>
              </a:rPr>
              <a:t>ではじめる文章</a:t>
            </a:r>
            <a:r>
              <a:rPr lang="ja-JP" altLang="en-US" sz="1200" dirty="0" smtClean="0">
                <a:latin typeface="+mj-lt"/>
              </a:rPr>
              <a:t>と</a:t>
            </a:r>
            <a:r>
              <a:rPr lang="ja-JP" altLang="en-US" sz="1200" dirty="0">
                <a:latin typeface="+mj-lt"/>
              </a:rPr>
              <a:t>して</a:t>
            </a:r>
            <a:r>
              <a:rPr lang="ja-JP" altLang="en-US" sz="1200" dirty="0" smtClean="0">
                <a:latin typeface="+mj-lt"/>
              </a:rPr>
              <a:t>ください。</a:t>
            </a:r>
            <a:endParaRPr lang="ja-JP" altLang="en-US" sz="1200" dirty="0">
              <a:latin typeface="+mj-lt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91" y="886703"/>
            <a:ext cx="3026633" cy="17024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555" y="2861580"/>
            <a:ext cx="3026633" cy="17024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91" y="2861580"/>
            <a:ext cx="3026633" cy="17024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555" y="886703"/>
            <a:ext cx="3026633" cy="17024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ja-JP" dirty="0"/>
              <a:t>Title slide </a:t>
            </a:r>
            <a:r>
              <a:rPr lang="de-DE" altLang="ja-JP" dirty="0" smtClean="0"/>
              <a:t>examples</a:t>
            </a:r>
            <a:r>
              <a:rPr lang="ja-JP" altLang="en-US" dirty="0" smtClean="0"/>
              <a:t>　タイトルスライドの例</a:t>
            </a:r>
            <a:endParaRPr lang="de-DE" dirty="0"/>
          </a:p>
        </p:txBody>
      </p:sp>
      <p:sp>
        <p:nvSpPr>
          <p:cNvPr id="11" name="Rechteck 8"/>
          <p:cNvSpPr/>
          <p:nvPr/>
        </p:nvSpPr>
        <p:spPr bwMode="auto">
          <a:xfrm>
            <a:off x="6914112" y="3501954"/>
            <a:ext cx="1156162" cy="1367919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Fonts: </a:t>
            </a:r>
            <a:endParaRPr lang="en-US" sz="800" dirty="0" smtClean="0">
              <a:solidFill>
                <a:sysClr val="windowText" lastClr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</a:t>
            </a:r>
            <a:r>
              <a:rPr 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12pt(Title:16.5pt) / </a:t>
            </a:r>
            <a:endParaRPr lang="en-US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 smtClean="0">
                <a:solidFill>
                  <a:srgbClr val="D71A2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Arial Black</a:t>
            </a:r>
          </a:p>
          <a:p>
            <a:r>
              <a:rPr lang="en-GB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(When 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</a:t>
            </a:r>
            <a:r>
              <a:rPr lang="en-GB" altLang="ja-JP" sz="8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</a:t>
            </a:r>
            <a:r>
              <a:rPr lang="en-GB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solidFill>
                <a:srgbClr val="D71A2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Fonts for Japanese: </a:t>
            </a: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 P Gothic 12pt</a:t>
            </a: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(Title:16.5pt) / </a:t>
            </a:r>
          </a:p>
          <a:p>
            <a:r>
              <a:rPr lang="en-US" altLang="ja-JP" sz="800" dirty="0">
                <a:solidFill>
                  <a:srgbClr val="D71A2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RED BOLD</a:t>
            </a:r>
          </a:p>
          <a:p>
            <a:r>
              <a:rPr lang="en-GB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(When 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</a:t>
            </a:r>
            <a:r>
              <a:rPr lang="en-GB" altLang="ja-JP" sz="8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</a:t>
            </a:r>
            <a:r>
              <a:rPr lang="en-GB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ja-JP" sz="8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8"/>
          <p:cNvSpPr/>
          <p:nvPr/>
        </p:nvSpPr>
        <p:spPr bwMode="auto">
          <a:xfrm>
            <a:off x="8115202" y="3501954"/>
            <a:ext cx="952602" cy="1367919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注意</a:t>
            </a:r>
            <a:r>
              <a:rPr lang="en-GB" altLang="ja-JP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ja-JP" altLang="en-US" sz="8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欧文フォント：</a:t>
            </a:r>
            <a:endParaRPr lang="en-US" altLang="ja-JP" sz="800" b="1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12pt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（タイトルは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16.5pt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ja-JP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強調は</a:t>
            </a:r>
            <a:r>
              <a:rPr lang="en-US" altLang="ja-JP" sz="800" b="1" dirty="0" smtClean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Black</a:t>
            </a:r>
          </a:p>
          <a:p>
            <a:r>
              <a:rPr lang="ja-JP" altLang="en-US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日本語フォント：</a:t>
            </a:r>
            <a:endParaRPr lang="en-US" altLang="ja-JP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 P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ゴシック 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ja-JP" altLang="en-US" sz="800" dirty="0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メイリオ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12pt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（タイトルは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16.5pt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  <a:p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最強調は</a:t>
            </a:r>
            <a:endParaRPr lang="en-US" altLang="ja-JP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800" b="1" dirty="0" smtClean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赤</a:t>
            </a:r>
            <a:r>
              <a:rPr lang="ja-JP" altLang="en-US" sz="800" b="1" dirty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の太</a:t>
            </a:r>
            <a:r>
              <a:rPr lang="ja-JP" altLang="en-US" sz="800" b="1" dirty="0" smtClean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文字</a:t>
            </a:r>
            <a:endParaRPr lang="ja-JP" altLang="en-US" sz="800" b="1" dirty="0">
              <a:solidFill>
                <a:srgbClr val="D71A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 slide layouts</a:t>
            </a:r>
            <a:r>
              <a:rPr lang="ja-JP" altLang="en-US" dirty="0" smtClean="0"/>
              <a:t>　コンテンツスライドレイアウト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200" b="0" dirty="0"/>
              <a:t>Included in new PowerPoint </a:t>
            </a:r>
            <a:r>
              <a:rPr lang="de-DE" sz="1200" b="0" dirty="0" smtClean="0"/>
              <a:t>master</a:t>
            </a:r>
            <a:r>
              <a:rPr lang="ja-JP" altLang="en-US" sz="1200" b="0" dirty="0"/>
              <a:t>　本ファイルのスライドマスターに含まれています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91" y="3162434"/>
            <a:ext cx="2745244" cy="15439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TextBox 12"/>
          <p:cNvSpPr txBox="1"/>
          <p:nvPr/>
        </p:nvSpPr>
        <p:spPr>
          <a:xfrm>
            <a:off x="3729331" y="1842655"/>
            <a:ext cx="3309528" cy="30774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200" dirty="0" smtClean="0">
                <a:latin typeface="+mj-lt"/>
              </a:rPr>
              <a:t>New predefined colour standards in line with </a:t>
            </a:r>
          </a:p>
          <a:p>
            <a:r>
              <a:rPr lang="en-GB" sz="1200" dirty="0" smtClean="0">
                <a:latin typeface="+mj-lt"/>
              </a:rPr>
              <a:t>the new Motherson Corporate Design Guideline.</a:t>
            </a:r>
          </a:p>
          <a:p>
            <a:r>
              <a:rPr lang="ja-JP" altLang="en-US" sz="1200" dirty="0" smtClean="0"/>
              <a:t>マザーサンのガイドラインで定められたカラーを</a:t>
            </a:r>
            <a:endParaRPr lang="en-US" altLang="ja-JP" sz="1200" dirty="0" smtClean="0"/>
          </a:p>
          <a:p>
            <a:r>
              <a:rPr lang="ja-JP" altLang="en-US" sz="1200" dirty="0" smtClean="0"/>
              <a:t>使用してください。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 smtClean="0"/>
          </a:p>
          <a:p>
            <a:r>
              <a:rPr lang="en-GB" sz="1200" dirty="0" smtClean="0"/>
              <a:t>New formatting options:</a:t>
            </a:r>
          </a:p>
          <a:p>
            <a:r>
              <a:rPr lang="en-GB" sz="1200" dirty="0" smtClean="0"/>
              <a:t>To create a bullet point list click on the </a:t>
            </a:r>
          </a:p>
          <a:p>
            <a:r>
              <a:rPr lang="en-GB" sz="1200" dirty="0" smtClean="0"/>
              <a:t>“</a:t>
            </a:r>
            <a:r>
              <a:rPr lang="en-GB" sz="1200" b="1" dirty="0" smtClean="0"/>
              <a:t>Increase List Level</a:t>
            </a:r>
            <a:r>
              <a:rPr lang="en-GB" sz="1200" dirty="0" smtClean="0"/>
              <a:t>” icon at your “</a:t>
            </a:r>
            <a:r>
              <a:rPr lang="en-GB" sz="1200" b="1" dirty="0" smtClean="0"/>
              <a:t>Paragraph</a:t>
            </a:r>
            <a:r>
              <a:rPr lang="en-GB" sz="1200" dirty="0" smtClean="0"/>
              <a:t>” bar.</a:t>
            </a:r>
          </a:p>
          <a:p>
            <a:r>
              <a:rPr lang="en-GB" altLang="ja-JP" sz="1200" b="1" dirty="0" err="1" smtClean="0"/>
              <a:t>箇条書きリスト</a:t>
            </a:r>
            <a:r>
              <a:rPr lang="en-GB" altLang="ja-JP" sz="1200" dirty="0" err="1" smtClean="0"/>
              <a:t>を作成するには</a:t>
            </a:r>
            <a:r>
              <a:rPr lang="ja-JP" altLang="en-US" sz="1200" dirty="0" smtClean="0"/>
              <a:t>「ホーム」タブ</a:t>
            </a:r>
            <a:r>
              <a:rPr lang="en-GB" altLang="ja-JP" sz="1200" dirty="0" smtClean="0"/>
              <a:t>「</a:t>
            </a:r>
            <a:r>
              <a:rPr lang="en-GB" altLang="ja-JP" sz="1200" dirty="0" err="1"/>
              <a:t>段落」</a:t>
            </a:r>
            <a:r>
              <a:rPr lang="en-GB" altLang="ja-JP" sz="1200" dirty="0" err="1" smtClean="0"/>
              <a:t>バーの</a:t>
            </a:r>
            <a:endParaRPr lang="en-GB" altLang="ja-JP" sz="1200" dirty="0" smtClean="0"/>
          </a:p>
          <a:p>
            <a:r>
              <a:rPr lang="en-GB" altLang="ja-JP" sz="1200" dirty="0" smtClean="0"/>
              <a:t>「</a:t>
            </a:r>
            <a:r>
              <a:rPr lang="ja-JP" altLang="en-US" sz="1200" dirty="0" smtClean="0"/>
              <a:t>インデントを増やす</a:t>
            </a:r>
            <a:r>
              <a:rPr lang="en-GB" altLang="ja-JP" sz="1200" dirty="0" smtClean="0"/>
              <a:t>」</a:t>
            </a:r>
            <a:r>
              <a:rPr lang="en-GB" altLang="ja-JP" sz="1200" dirty="0" err="1"/>
              <a:t>アイコンをクリックします</a:t>
            </a:r>
            <a:r>
              <a:rPr lang="en-GB" altLang="ja-JP" sz="1200" dirty="0" smtClean="0"/>
              <a:t>。</a:t>
            </a:r>
          </a:p>
          <a:p>
            <a:endParaRPr lang="en-GB" altLang="ja-JP" sz="1200" dirty="0"/>
          </a:p>
          <a:p>
            <a:endParaRPr lang="en-GB" altLang="ja-JP" sz="1200" dirty="0" smtClean="0"/>
          </a:p>
          <a:p>
            <a:endParaRPr lang="en-GB" altLang="ja-JP" sz="1200" dirty="0"/>
          </a:p>
          <a:p>
            <a:endParaRPr lang="en-GB" altLang="ja-JP" sz="600" dirty="0" smtClean="0"/>
          </a:p>
          <a:p>
            <a:r>
              <a:rPr lang="en-GB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Introduce it on the next page.</a:t>
            </a:r>
            <a:endParaRPr lang="en-GB" altLang="ja-JP" sz="1200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ja-JP" altLang="en-US" sz="1200" b="1" dirty="0" smtClean="0">
                <a:solidFill>
                  <a:schemeClr val="accent1"/>
                </a:solidFill>
              </a:rPr>
              <a:t>次のページで詳しくご紹介します。</a:t>
            </a:r>
            <a:endParaRPr lang="en-GB" altLang="ja-JP" sz="1200" b="1" dirty="0">
              <a:solidFill>
                <a:schemeClr val="accent1"/>
              </a:solidFill>
            </a:endParaRPr>
          </a:p>
          <a:p>
            <a:endParaRPr lang="en-GB" sz="1200" dirty="0" smtClean="0"/>
          </a:p>
          <a:p>
            <a:pPr>
              <a:tabLst>
                <a:tab pos="450850" algn="l"/>
              </a:tabLst>
            </a:pPr>
            <a:endParaRPr lang="en-GB" sz="1200" b="1" dirty="0" smtClean="0"/>
          </a:p>
          <a:p>
            <a:pPr>
              <a:tabLst>
                <a:tab pos="450850" algn="l"/>
              </a:tabLst>
            </a:pPr>
            <a:endParaRPr lang="en-GB" sz="1200" dirty="0">
              <a:latin typeface="+mj-lt"/>
            </a:endParaRPr>
          </a:p>
        </p:txBody>
      </p:sp>
      <p:sp>
        <p:nvSpPr>
          <p:cNvPr id="7" name="Pfeil nach oben 6"/>
          <p:cNvSpPr/>
          <p:nvPr/>
        </p:nvSpPr>
        <p:spPr bwMode="auto">
          <a:xfrm rot="16200000">
            <a:off x="3080572" y="3223350"/>
            <a:ext cx="288000" cy="814778"/>
          </a:xfrm>
          <a:prstGeom prst="upArrow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36" y="4154060"/>
            <a:ext cx="2752504" cy="4738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944" y="4110227"/>
            <a:ext cx="760888" cy="51461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Ellipse 9"/>
          <p:cNvSpPr/>
          <p:nvPr/>
        </p:nvSpPr>
        <p:spPr bwMode="auto">
          <a:xfrm>
            <a:off x="5991044" y="4138667"/>
            <a:ext cx="301712" cy="301712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986049" y="4152355"/>
            <a:ext cx="487235" cy="48723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erader Verbinder 11"/>
          <p:cNvCxnSpPr>
            <a:stCxn id="10" idx="4"/>
            <a:endCxn id="11" idx="3"/>
          </p:cNvCxnSpPr>
          <p:nvPr/>
        </p:nvCxnSpPr>
        <p:spPr bwMode="auto">
          <a:xfrm>
            <a:off x="6141900" y="4440379"/>
            <a:ext cx="915503" cy="12785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63798" t="13031" r="31777" b="85348"/>
          <a:stretch/>
        </p:blipFill>
        <p:spPr>
          <a:xfrm>
            <a:off x="3739636" y="2676929"/>
            <a:ext cx="1500457" cy="15459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4" name="Gerader Verbinder 13"/>
          <p:cNvCxnSpPr>
            <a:endCxn id="11" idx="0"/>
          </p:cNvCxnSpPr>
          <p:nvPr/>
        </p:nvCxnSpPr>
        <p:spPr bwMode="auto">
          <a:xfrm>
            <a:off x="6175816" y="4152355"/>
            <a:ext cx="105385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78" y="1160273"/>
            <a:ext cx="3358223" cy="189025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Rechteck 1"/>
          <p:cNvSpPr/>
          <p:nvPr/>
        </p:nvSpPr>
        <p:spPr>
          <a:xfrm>
            <a:off x="195942" y="656457"/>
            <a:ext cx="7747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1200" dirty="0"/>
              <a:t>New standard </a:t>
            </a:r>
            <a:r>
              <a:rPr lang="en-GB" altLang="ja-JP" sz="1200" b="1" dirty="0" err="1"/>
              <a:t>Motherson</a:t>
            </a:r>
            <a:r>
              <a:rPr lang="en-GB" altLang="ja-JP" sz="1200" b="1" dirty="0"/>
              <a:t> </a:t>
            </a:r>
            <a:r>
              <a:rPr lang="en-GB" altLang="ja-JP" sz="1200" dirty="0"/>
              <a:t>text slide.</a:t>
            </a:r>
          </a:p>
          <a:p>
            <a:r>
              <a:rPr lang="ja-JP" altLang="en-US" sz="1200" dirty="0"/>
              <a:t>マザーサンの標準スライドです。</a:t>
            </a:r>
            <a:endParaRPr lang="en-GB" altLang="ja-JP" sz="1200" dirty="0"/>
          </a:p>
        </p:txBody>
      </p:sp>
      <p:sp>
        <p:nvSpPr>
          <p:cNvPr id="17" name="Rechteck 8"/>
          <p:cNvSpPr/>
          <p:nvPr/>
        </p:nvSpPr>
        <p:spPr bwMode="auto">
          <a:xfrm>
            <a:off x="7495545" y="1302789"/>
            <a:ext cx="1446855" cy="2512142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Fonts: </a:t>
            </a:r>
            <a:endParaRPr lang="en-US" sz="800" dirty="0" smtClean="0">
              <a:solidFill>
                <a:sysClr val="windowText" lastClr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</a:t>
            </a:r>
            <a:r>
              <a:rPr 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12pt(Title:16.5pt) / </a:t>
            </a:r>
            <a:endParaRPr lang="en-US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 smtClean="0">
                <a:solidFill>
                  <a:srgbClr val="D71A2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Arial Black</a:t>
            </a:r>
          </a:p>
          <a:p>
            <a:endParaRPr lang="en-US" sz="800" dirty="0">
              <a:solidFill>
                <a:srgbClr val="D71A2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Fonts for Japanese: </a:t>
            </a: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 P Gothic 12pt</a:t>
            </a: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(Title:16.5pt) / </a:t>
            </a:r>
          </a:p>
          <a:p>
            <a:r>
              <a:rPr lang="en-US" altLang="ja-JP" sz="800" dirty="0">
                <a:solidFill>
                  <a:srgbClr val="D71A2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RED BOLD</a:t>
            </a:r>
          </a:p>
          <a:p>
            <a:r>
              <a:rPr lang="en-GB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(When High-</a:t>
            </a:r>
            <a:r>
              <a:rPr lang="en-GB" altLang="ja-JP" sz="8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</a:t>
            </a:r>
            <a:r>
              <a:rPr lang="en-GB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800" dirty="0">
              <a:solidFill>
                <a:srgbClr val="D71A2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GB" sz="8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注意</a:t>
            </a:r>
            <a:r>
              <a:rPr lang="en-GB" altLang="ja-JP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ja-JP" altLang="en-US" sz="8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欧文フォント：</a:t>
            </a:r>
            <a:endParaRPr lang="en-US" altLang="ja-JP" sz="800" b="1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12pt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（タイトルは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16.5pt</a:t>
            </a:r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ja-JP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強調は</a:t>
            </a:r>
            <a:r>
              <a:rPr lang="en-US" altLang="ja-JP" sz="800" b="1" dirty="0" smtClean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Black</a:t>
            </a:r>
          </a:p>
          <a:p>
            <a:r>
              <a:rPr lang="ja-JP" altLang="en-US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日本語フォント：</a:t>
            </a:r>
            <a:endParaRPr lang="en-US" altLang="ja-JP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 P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ゴシック 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ja-JP" altLang="en-US" sz="800" dirty="0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メイリオ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12pt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（タイトルは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16.5pt</a:t>
            </a:r>
            <a:r>
              <a:rPr lang="ja-JP" alt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  <a:p>
            <a:r>
              <a:rPr lang="ja-JP" alt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最強調は</a:t>
            </a:r>
            <a:r>
              <a:rPr lang="ja-JP" altLang="en-US" sz="800" b="1" dirty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赤の太</a:t>
            </a:r>
            <a:r>
              <a:rPr lang="ja-JP" altLang="en-US" sz="800" b="1" dirty="0" smtClean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文字</a:t>
            </a:r>
            <a:endParaRPr lang="ja-JP" altLang="en-US" sz="800" b="1" dirty="0">
              <a:solidFill>
                <a:srgbClr val="D71A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900" y="2409622"/>
            <a:ext cx="1074690" cy="926115"/>
          </a:xfrm>
          <a:prstGeom prst="rect">
            <a:avLst/>
          </a:prstGeom>
        </p:spPr>
      </p:pic>
      <p:sp>
        <p:nvSpPr>
          <p:cNvPr id="18" name="Rechteck 19"/>
          <p:cNvSpPr/>
          <p:nvPr/>
        </p:nvSpPr>
        <p:spPr bwMode="auto">
          <a:xfrm>
            <a:off x="3728700" y="2652538"/>
            <a:ext cx="1563735" cy="1943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erader Verbinder 22"/>
          <p:cNvCxnSpPr>
            <a:endCxn id="20" idx="1"/>
          </p:cNvCxnSpPr>
          <p:nvPr/>
        </p:nvCxnSpPr>
        <p:spPr bwMode="auto">
          <a:xfrm flipV="1">
            <a:off x="5292435" y="2697869"/>
            <a:ext cx="1350819" cy="7155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hteck 19"/>
          <p:cNvSpPr/>
          <p:nvPr/>
        </p:nvSpPr>
        <p:spPr bwMode="auto">
          <a:xfrm>
            <a:off x="6643254" y="2652537"/>
            <a:ext cx="573335" cy="906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Useful tips for contents slide. </a:t>
            </a:r>
            <a:r>
              <a:rPr kumimoji="1" lang="ja-JP" altLang="en-US" dirty="0" smtClean="0"/>
              <a:t>コンテンツスライドの便利な使い方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コンテンツ プレースホルダー 1"/>
          <p:cNvSpPr txBox="1">
            <a:spLocks/>
          </p:cNvSpPr>
          <p:nvPr/>
        </p:nvSpPr>
        <p:spPr bwMode="auto">
          <a:xfrm>
            <a:off x="657183" y="3334476"/>
            <a:ext cx="2868799" cy="142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ja-JP" altLang="en-US" kern="0" dirty="0"/>
              <a:t>第一</a:t>
            </a:r>
            <a:r>
              <a:rPr kumimoji="1" lang="ja-JP" altLang="en-US" kern="0" dirty="0" smtClean="0"/>
              <a:t>階層</a:t>
            </a:r>
            <a:endParaRPr kumimoji="1" lang="en-US" altLang="ja-JP" kern="0" dirty="0" smtClean="0"/>
          </a:p>
          <a:p>
            <a:pPr lvl="1"/>
            <a:r>
              <a:rPr kumimoji="1" lang="ja-JP" altLang="en-US" kern="0" dirty="0" smtClean="0"/>
              <a:t>第二階層</a:t>
            </a:r>
            <a:endParaRPr kumimoji="1" lang="en-US" altLang="ja-JP" kern="0" dirty="0" smtClean="0"/>
          </a:p>
          <a:p>
            <a:pPr lvl="2"/>
            <a:r>
              <a:rPr kumimoji="1" lang="ja-JP" altLang="en-US" kern="0" dirty="0" smtClean="0"/>
              <a:t>第三階層</a:t>
            </a:r>
            <a:endParaRPr kumimoji="1" lang="en-US" altLang="ja-JP" kern="0" dirty="0" smtClean="0"/>
          </a:p>
          <a:p>
            <a:pPr lvl="3"/>
            <a:r>
              <a:rPr kumimoji="1" lang="ja-JP" altLang="en-US" kern="0" dirty="0" smtClean="0"/>
              <a:t>第四階層</a:t>
            </a:r>
            <a:endParaRPr kumimoji="1" lang="en-US" altLang="ja-JP" kern="0" dirty="0"/>
          </a:p>
          <a:p>
            <a:pPr lvl="4"/>
            <a:r>
              <a:rPr kumimoji="1" lang="ja-JP" altLang="en-US" kern="0" dirty="0" smtClean="0"/>
              <a:t>第五階層</a:t>
            </a:r>
            <a:endParaRPr kumimoji="1" lang="en-US" altLang="ja-JP" kern="0" dirty="0" smtClean="0"/>
          </a:p>
          <a:p>
            <a:r>
              <a:rPr kumimoji="1" lang="ja-JP" altLang="en-US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要旨</a:t>
            </a:r>
            <a:endParaRPr kumimoji="1" lang="ja-JP" altLang="en-US" b="1" kern="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コンテンツ プレースホルダー 1"/>
          <p:cNvSpPr txBox="1">
            <a:spLocks/>
          </p:cNvSpPr>
          <p:nvPr/>
        </p:nvSpPr>
        <p:spPr bwMode="auto">
          <a:xfrm>
            <a:off x="364201" y="738026"/>
            <a:ext cx="8568000" cy="27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altLang="ja-JP" dirty="0" smtClean="0"/>
              <a:t>Show the feature “bullet </a:t>
            </a:r>
            <a:r>
              <a:rPr lang="en-GB" altLang="ja-JP" dirty="0"/>
              <a:t>point </a:t>
            </a:r>
            <a:r>
              <a:rPr lang="en-GB" altLang="ja-JP" dirty="0" smtClean="0"/>
              <a:t>list”.</a:t>
            </a:r>
            <a:r>
              <a:rPr lang="ja-JP" altLang="en-US" dirty="0" smtClean="0"/>
              <a:t>　</a:t>
            </a:r>
            <a:r>
              <a:rPr kumimoji="1" lang="ja-JP" altLang="en-US" dirty="0" smtClean="0"/>
              <a:t>「</a:t>
            </a:r>
            <a:r>
              <a:rPr kumimoji="1" lang="ja-JP" altLang="en-US" dirty="0"/>
              <a:t>箇条書きリスト」</a:t>
            </a:r>
            <a:r>
              <a:rPr kumimoji="1" lang="ja-JP" altLang="en-US" dirty="0" smtClean="0"/>
              <a:t>機能をご紹介します。</a:t>
            </a:r>
            <a:endParaRPr kumimoji="1" lang="en-US" altLang="ja-JP" dirty="0"/>
          </a:p>
          <a:p>
            <a:endParaRPr kumimoji="1" lang="en-US" altLang="ja-JP" kern="0" dirty="0" smtClean="0"/>
          </a:p>
        </p:txBody>
      </p:sp>
      <p:sp>
        <p:nvSpPr>
          <p:cNvPr id="7" name="コンテンツ プレースホルダー 1"/>
          <p:cNvSpPr txBox="1">
            <a:spLocks/>
          </p:cNvSpPr>
          <p:nvPr/>
        </p:nvSpPr>
        <p:spPr bwMode="auto">
          <a:xfrm>
            <a:off x="364201" y="1678276"/>
            <a:ext cx="3161781" cy="142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altLang="ja-JP" dirty="0"/>
              <a:t>Master text style</a:t>
            </a:r>
          </a:p>
          <a:p>
            <a:pPr lvl="1"/>
            <a:r>
              <a:rPr lang="en-GB" altLang="ja-JP" dirty="0"/>
              <a:t>Second level</a:t>
            </a:r>
          </a:p>
          <a:p>
            <a:pPr lvl="2"/>
            <a:r>
              <a:rPr lang="en-GB" altLang="ja-JP" dirty="0"/>
              <a:t>Third level</a:t>
            </a:r>
          </a:p>
          <a:p>
            <a:pPr lvl="3"/>
            <a:r>
              <a:rPr lang="en-GB" altLang="ja-JP" dirty="0"/>
              <a:t>Fourth level</a:t>
            </a:r>
          </a:p>
          <a:p>
            <a:pPr lvl="4"/>
            <a:r>
              <a:rPr lang="en-GB" altLang="ja-JP" dirty="0"/>
              <a:t>Fifth level</a:t>
            </a:r>
          </a:p>
          <a:p>
            <a:pPr lvl="5"/>
            <a:r>
              <a:rPr lang="en-GB" altLang="ja-JP" dirty="0"/>
              <a:t>Slogans and key messages </a:t>
            </a:r>
          </a:p>
        </p:txBody>
      </p:sp>
      <p:sp>
        <p:nvSpPr>
          <p:cNvPr id="8" name="コンテンツ プレースホルダー 1"/>
          <p:cNvSpPr txBox="1">
            <a:spLocks/>
          </p:cNvSpPr>
          <p:nvPr/>
        </p:nvSpPr>
        <p:spPr bwMode="auto">
          <a:xfrm>
            <a:off x="3569128" y="3334476"/>
            <a:ext cx="5627890" cy="142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ja-JP" altLang="en-US" dirty="0" smtClean="0"/>
              <a:t>「</a:t>
            </a:r>
            <a:r>
              <a:rPr kumimoji="1" lang="ja-JP" altLang="en-US" dirty="0"/>
              <a:t>箇条書きリスト」機能は、記述に階層を付けたい際に便利です。</a:t>
            </a:r>
            <a:endParaRPr kumimoji="1" lang="en-US" altLang="ja-JP" dirty="0"/>
          </a:p>
          <a:p>
            <a:pPr lvl="1"/>
            <a:r>
              <a:rPr kumimoji="1" lang="ja-JP" altLang="en-US" kern="0" dirty="0" smtClean="0"/>
              <a:t>インデントの上げ下げで簡単に設定できます。</a:t>
            </a:r>
            <a:endParaRPr kumimoji="1" lang="en-US" altLang="ja-JP" kern="0" dirty="0"/>
          </a:p>
          <a:p>
            <a:pPr lvl="2"/>
            <a:r>
              <a:rPr kumimoji="1" lang="ja-JP" altLang="en-US" kern="0" dirty="0" smtClean="0"/>
              <a:t>テキストボックスを分けたり、スペースキーによる位置の調整などは不要。</a:t>
            </a:r>
            <a:endParaRPr kumimoji="1" lang="en-US" altLang="ja-JP" kern="0" dirty="0" smtClean="0"/>
          </a:p>
          <a:p>
            <a:pPr lvl="3"/>
            <a:r>
              <a:rPr kumimoji="1" lang="ja-JP" altLang="en-US" kern="0" dirty="0" smtClean="0"/>
              <a:t>箇条書きの設定も階層に連動します。</a:t>
            </a:r>
            <a:endParaRPr kumimoji="1" lang="en-US" altLang="ja-JP" kern="0" dirty="0" smtClean="0"/>
          </a:p>
          <a:p>
            <a:pPr lvl="4"/>
            <a:r>
              <a:rPr kumimoji="1" lang="ja-JP" altLang="en-US" kern="0" dirty="0" smtClean="0"/>
              <a:t>第五階層目</a:t>
            </a:r>
            <a:r>
              <a:rPr kumimoji="1" lang="ja-JP" altLang="en-US" kern="0" dirty="0"/>
              <a:t>と</a:t>
            </a:r>
            <a:r>
              <a:rPr kumimoji="1" lang="ja-JP" altLang="en-US" kern="0" dirty="0" smtClean="0"/>
              <a:t>、要旨用の設定があります。</a:t>
            </a:r>
            <a:endParaRPr kumimoji="1" lang="en-US" altLang="ja-JP" kern="0" dirty="0" smtClean="0"/>
          </a:p>
          <a:p>
            <a:r>
              <a:rPr kumimoji="1" lang="ja-JP" altLang="en-US" b="1" kern="0" dirty="0">
                <a:solidFill>
                  <a:schemeClr val="accent1"/>
                </a:solidFill>
              </a:rPr>
              <a:t>便利な機能なのでぜひご活用ください</a:t>
            </a:r>
            <a:r>
              <a:rPr kumimoji="1" lang="ja-JP" altLang="en-US" b="1" kern="0" dirty="0" smtClean="0">
                <a:solidFill>
                  <a:schemeClr val="accent1"/>
                </a:solidFill>
              </a:rPr>
              <a:t>。</a:t>
            </a:r>
            <a:endParaRPr kumimoji="1" lang="ja-JP" altLang="en-US" b="1" kern="0" dirty="0">
              <a:solidFill>
                <a:schemeClr val="accent1"/>
              </a:solidFill>
            </a:endParaRPr>
          </a:p>
        </p:txBody>
      </p:sp>
      <p:sp>
        <p:nvSpPr>
          <p:cNvPr id="10" name="コンテンツ プレースホルダー 1"/>
          <p:cNvSpPr txBox="1">
            <a:spLocks/>
          </p:cNvSpPr>
          <p:nvPr/>
        </p:nvSpPr>
        <p:spPr bwMode="auto">
          <a:xfrm>
            <a:off x="3569128" y="1678276"/>
            <a:ext cx="5495672" cy="1785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ja-JP" dirty="0" smtClean="0"/>
              <a:t>The feature </a:t>
            </a:r>
            <a:r>
              <a:rPr lang="en-GB" altLang="ja-JP" dirty="0"/>
              <a:t>“bullet point list</a:t>
            </a:r>
            <a:r>
              <a:rPr lang="en-GB" altLang="ja-JP" dirty="0" smtClean="0"/>
              <a:t>” is useful for</a:t>
            </a:r>
            <a:r>
              <a:rPr lang="en-US" altLang="ja-JP" dirty="0" smtClean="0"/>
              <a:t> </a:t>
            </a:r>
            <a:r>
              <a:rPr lang="en-US" altLang="ja-JP" dirty="0"/>
              <a:t>add hierarchy to your descriptions</a:t>
            </a:r>
            <a:r>
              <a:rPr lang="en-US" altLang="ja-JP" dirty="0" smtClean="0"/>
              <a:t>.</a:t>
            </a:r>
            <a:endParaRPr lang="en-GB" altLang="ja-JP" dirty="0"/>
          </a:p>
          <a:p>
            <a:pPr lvl="1"/>
            <a:r>
              <a:rPr lang="en-GB" altLang="ja-JP" dirty="0"/>
              <a:t> </a:t>
            </a:r>
            <a:r>
              <a:rPr lang="en-GB" altLang="ja-JP" dirty="0" smtClean="0"/>
              <a:t>You can use by only click on the “Increase” or “Decrease” List Level.</a:t>
            </a:r>
            <a:endParaRPr kumimoji="1" lang="en-US" altLang="ja-JP" kern="0" dirty="0"/>
          </a:p>
          <a:p>
            <a:pPr lvl="2"/>
            <a:r>
              <a:rPr kumimoji="1" lang="en-US" altLang="ja-JP" kern="0" dirty="0"/>
              <a:t>No need for multiple text boxes or adjustments with “spaces</a:t>
            </a:r>
            <a:r>
              <a:rPr kumimoji="1" lang="en-US" altLang="ja-JP" kern="0" dirty="0" smtClean="0"/>
              <a:t>”.</a:t>
            </a:r>
          </a:p>
          <a:p>
            <a:pPr lvl="3"/>
            <a:r>
              <a:rPr kumimoji="1" lang="en-US" altLang="ja-JP" kern="0" dirty="0" smtClean="0"/>
              <a:t>Bullet </a:t>
            </a:r>
            <a:r>
              <a:rPr kumimoji="1" lang="en-US" altLang="ja-JP" kern="0" dirty="0"/>
              <a:t>settings are also linked to hierarchy</a:t>
            </a:r>
            <a:r>
              <a:rPr kumimoji="1" lang="en-US" altLang="ja-JP" kern="0" dirty="0" smtClean="0"/>
              <a:t>.</a:t>
            </a:r>
          </a:p>
          <a:p>
            <a:pPr lvl="4"/>
            <a:r>
              <a:rPr kumimoji="1" lang="en-US" altLang="ja-JP" kern="0" dirty="0"/>
              <a:t>U</a:t>
            </a:r>
            <a:r>
              <a:rPr kumimoji="1" lang="en-US" altLang="ja-JP" kern="0" dirty="0" smtClean="0"/>
              <a:t>p </a:t>
            </a:r>
            <a:r>
              <a:rPr kumimoji="1" lang="en-US" altLang="ja-JP" kern="0" dirty="0"/>
              <a:t>to the fifth </a:t>
            </a:r>
            <a:r>
              <a:rPr kumimoji="1" lang="en-US" altLang="ja-JP" kern="0" dirty="0" smtClean="0"/>
              <a:t>level + “Slogans and key messages”.</a:t>
            </a:r>
          </a:p>
          <a:p>
            <a:r>
              <a:rPr kumimoji="1" lang="en-US" altLang="ja-JP" b="1" kern="0" dirty="0">
                <a:solidFill>
                  <a:schemeClr val="accent1"/>
                </a:solidFill>
                <a:latin typeface="Arial Black" panose="020B0A04020102020204" pitchFamily="34" charset="0"/>
              </a:rPr>
              <a:t>Let's </a:t>
            </a:r>
            <a:r>
              <a:rPr kumimoji="1" lang="en-US" altLang="ja-JP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create </a:t>
            </a:r>
            <a:r>
              <a:rPr kumimoji="1" lang="en-US" altLang="ja-JP" b="1" kern="0" dirty="0">
                <a:solidFill>
                  <a:schemeClr val="accent1"/>
                </a:solidFill>
                <a:latin typeface="Arial Black" panose="020B0A04020102020204" pitchFamily="34" charset="0"/>
              </a:rPr>
              <a:t>easy-to-understand slides easily and conveniently.</a:t>
            </a:r>
            <a:endParaRPr kumimoji="1" lang="ja-JP" altLang="en-US" b="1" kern="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837236" y="958763"/>
            <a:ext cx="7621929" cy="529363"/>
            <a:chOff x="64679" y="2628760"/>
            <a:chExt cx="7621929" cy="529363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79" y="2672593"/>
              <a:ext cx="2752504" cy="4738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2" name="Grafik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56987" y="2628760"/>
              <a:ext cx="760888" cy="51461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3" name="Ellipse 9"/>
            <p:cNvSpPr/>
            <p:nvPr/>
          </p:nvSpPr>
          <p:spPr bwMode="auto">
            <a:xfrm>
              <a:off x="2154382" y="2657200"/>
              <a:ext cx="463417" cy="30171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Ellipse 10"/>
            <p:cNvSpPr/>
            <p:nvPr/>
          </p:nvSpPr>
          <p:spPr bwMode="auto">
            <a:xfrm>
              <a:off x="3056988" y="2670888"/>
              <a:ext cx="741340" cy="48723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Gerader Verbinder 11"/>
            <p:cNvCxnSpPr>
              <a:stCxn id="13" idx="4"/>
              <a:endCxn id="14" idx="3"/>
            </p:cNvCxnSpPr>
            <p:nvPr/>
          </p:nvCxnSpPr>
          <p:spPr bwMode="auto">
            <a:xfrm>
              <a:off x="2386091" y="2958912"/>
              <a:ext cx="779464" cy="12785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r Verbinder 13"/>
            <p:cNvCxnSpPr>
              <a:endCxn id="14" idx="0"/>
            </p:cNvCxnSpPr>
            <p:nvPr/>
          </p:nvCxnSpPr>
          <p:spPr bwMode="auto">
            <a:xfrm>
              <a:off x="2500859" y="2670888"/>
              <a:ext cx="926799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hteck 8"/>
            <p:cNvSpPr/>
            <p:nvPr/>
          </p:nvSpPr>
          <p:spPr bwMode="auto">
            <a:xfrm>
              <a:off x="3894702" y="2713316"/>
              <a:ext cx="3791906" cy="386346"/>
            </a:xfrm>
            <a:prstGeom prst="rect">
              <a:avLst/>
            </a:prstGeom>
            <a:solidFill>
              <a:schemeClr val="bg2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Increase:</a:t>
              </a:r>
              <a:r>
                <a:rPr lang="ja-JP" altLang="en-US" sz="9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9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ja-JP" sz="9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9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next level</a:t>
              </a:r>
              <a:r>
                <a:rPr lang="ja-JP" altLang="en-US" sz="9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　インデントを上げる：次の階層へ</a:t>
              </a:r>
              <a:endParaRPr lang="en-US" altLang="ja-JP" sz="9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ja-JP" sz="9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Decrease: To the previous level</a:t>
              </a:r>
              <a:r>
                <a:rPr lang="ja-JP" altLang="en-US" sz="9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　インデントを下げる：前の階層へ</a:t>
              </a:r>
              <a:endParaRPr lang="ja-JP" altLang="en-US" sz="900" b="1" dirty="0">
                <a:solidFill>
                  <a:srgbClr val="D71A2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hteck 14"/>
          <p:cNvSpPr/>
          <p:nvPr/>
        </p:nvSpPr>
        <p:spPr bwMode="auto">
          <a:xfrm>
            <a:off x="5322798" y="665745"/>
            <a:ext cx="959012" cy="300785"/>
          </a:xfrm>
          <a:prstGeom prst="rect">
            <a:avLst/>
          </a:prstGeom>
          <a:solidFill>
            <a:schemeClr val="accent4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Not</a:t>
            </a:r>
            <a:r>
              <a:rPr lang="ja-JP" alt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　</a:t>
            </a:r>
            <a:r>
              <a:rPr lang="en-GB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endParaRPr lang="en-GB" sz="7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ja-JP" altLang="en-US" sz="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推奨</a:t>
            </a:r>
            <a:endParaRPr lang="en-GB" sz="9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95" y="3094583"/>
            <a:ext cx="3360653" cy="190589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53" y="1087586"/>
            <a:ext cx="3360000" cy="190045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95" y="1094701"/>
            <a:ext cx="3360653" cy="19063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/>
          <a:srcRect l="632" t="517" r="1" b="-1569"/>
          <a:stretch/>
        </p:blipFill>
        <p:spPr>
          <a:xfrm>
            <a:off x="1112520" y="3094583"/>
            <a:ext cx="3360833" cy="193072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[FYI] </a:t>
            </a:r>
            <a:r>
              <a:rPr lang="en-GB" dirty="0" smtClean="0"/>
              <a:t>Highlight slide layouts</a:t>
            </a:r>
            <a:r>
              <a:rPr lang="ja-JP" altLang="en-US" dirty="0" smtClean="0"/>
              <a:t>　</a:t>
            </a:r>
            <a:r>
              <a:rPr lang="en-US" altLang="ja-JP" dirty="0" smtClean="0"/>
              <a:t>【</a:t>
            </a:r>
            <a:r>
              <a:rPr lang="ja-JP" altLang="en-US" dirty="0" smtClean="0"/>
              <a:t>参考</a:t>
            </a:r>
            <a:r>
              <a:rPr lang="en-US" altLang="ja-JP" dirty="0"/>
              <a:t>】</a:t>
            </a:r>
            <a:r>
              <a:rPr lang="ja-JP" altLang="en-US" dirty="0" smtClean="0"/>
              <a:t>ハイライトスライド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de-DE" sz="1200" b="0" dirty="0">
                <a:solidFill>
                  <a:srgbClr val="000000"/>
                </a:solidFill>
              </a:rPr>
              <a:t>Included in new PowerPoint </a:t>
            </a:r>
            <a:r>
              <a:rPr lang="de-DE" sz="1200" b="0" dirty="0" smtClean="0">
                <a:solidFill>
                  <a:srgbClr val="000000"/>
                </a:solidFill>
              </a:rPr>
              <a:t>master</a:t>
            </a:r>
            <a:r>
              <a:rPr lang="ja-JP" altLang="en-US" sz="1200" b="0" dirty="0">
                <a:solidFill>
                  <a:srgbClr val="000000"/>
                </a:solidFill>
              </a:rPr>
              <a:t>　本ファイルのスライドマスターに含まれています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Rechteck 1"/>
          <p:cNvSpPr/>
          <p:nvPr/>
        </p:nvSpPr>
        <p:spPr>
          <a:xfrm>
            <a:off x="230161" y="605340"/>
            <a:ext cx="8642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This master </a:t>
            </a:r>
            <a:r>
              <a:rPr lang="en-US" sz="1200" dirty="0"/>
              <a:t>have page designs that allow you to emphasize and present information by using large photographs</a:t>
            </a:r>
            <a:r>
              <a:rPr lang="en-US" sz="1200" dirty="0" smtClean="0"/>
              <a:t>.</a:t>
            </a:r>
          </a:p>
          <a:p>
            <a:r>
              <a:rPr lang="ja-JP" altLang="en-US" sz="1200" dirty="0" smtClean="0"/>
              <a:t>写真を大きく使いながら、強調して情報を提示できるページデザインも用意されています。</a:t>
            </a:r>
            <a:endParaRPr lang="en-US" altLang="ja-JP" sz="1200" dirty="0"/>
          </a:p>
        </p:txBody>
      </p:sp>
      <p:sp>
        <p:nvSpPr>
          <p:cNvPr id="10" name="Rechteck 14"/>
          <p:cNvSpPr/>
          <p:nvPr/>
        </p:nvSpPr>
        <p:spPr bwMode="auto">
          <a:xfrm>
            <a:off x="8032829" y="685779"/>
            <a:ext cx="959012" cy="300785"/>
          </a:xfrm>
          <a:prstGeom prst="rect">
            <a:avLst/>
          </a:prstGeom>
          <a:solidFill>
            <a:schemeClr val="accent4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Not</a:t>
            </a:r>
            <a:r>
              <a:rPr lang="ja-JP" alt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　</a:t>
            </a:r>
            <a:r>
              <a:rPr lang="en-GB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endParaRPr lang="en-GB" sz="7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ja-JP" altLang="en-US" sz="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推奨</a:t>
            </a:r>
            <a:endParaRPr lang="en-GB" sz="9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6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New PowerPoint master of </a:t>
            </a:r>
            <a:r>
              <a:rPr lang="en-GB" altLang="ja-JP" dirty="0" err="1" smtClean="0"/>
              <a:t>Motherson</a:t>
            </a:r>
            <a:r>
              <a:rPr lang="ja-JP" altLang="en-US" dirty="0" smtClean="0"/>
              <a:t>　はじめに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269891" y="3512485"/>
            <a:ext cx="942364" cy="94236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16:9</a:t>
            </a:r>
          </a:p>
          <a:p>
            <a:pPr algn="ctr"/>
            <a:r>
              <a:rPr lang="en-GB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852428" y="3512485"/>
            <a:ext cx="942364" cy="94236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</a:t>
            </a:r>
            <a:b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appearance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240786" y="3512485"/>
            <a:ext cx="942364" cy="94236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line with </a:t>
            </a:r>
          </a:p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</a:p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046607" y="3512485"/>
            <a:ext cx="942364" cy="94236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b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658249" y="3512485"/>
            <a:ext cx="942364" cy="94236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b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</a:p>
          <a:p>
            <a:pPr algn="ctr"/>
            <a:r>
              <a:rPr lang="en-GB" altLang="ja-JP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64070" y="3512485"/>
            <a:ext cx="942364" cy="94236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>
            <a:defPPr>
              <a:defRPr lang="de-DE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Perfect A4/</a:t>
            </a:r>
          </a:p>
          <a:p>
            <a:r>
              <a:rPr lang="en-GB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letter size</a:t>
            </a:r>
          </a:p>
          <a:p>
            <a:r>
              <a:rPr lang="en-GB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print out fit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69891" y="3170647"/>
            <a:ext cx="1648043" cy="295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1600" b="1" dirty="0">
                <a:latin typeface="+mj-lt"/>
              </a:rPr>
              <a:t>特長</a:t>
            </a:r>
            <a:r>
              <a:rPr lang="en-GB" sz="1600" b="1" dirty="0" smtClean="0">
                <a:latin typeface="+mj-lt"/>
              </a:rPr>
              <a:t>:</a:t>
            </a:r>
            <a:endParaRPr lang="en-GB" sz="1600" b="1" dirty="0">
              <a:latin typeface="+mj-lt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269891" y="791325"/>
            <a:ext cx="8631739" cy="21885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1200" dirty="0"/>
              <a:t>The </a:t>
            </a:r>
            <a:r>
              <a:rPr lang="en-US" altLang="ja-JP" sz="1200" dirty="0" err="1"/>
              <a:t>Motherson</a:t>
            </a:r>
            <a:r>
              <a:rPr lang="en-US" altLang="ja-JP" sz="1200" dirty="0"/>
              <a:t> PowerPoint master is applicable for all </a:t>
            </a:r>
            <a:r>
              <a:rPr lang="en-US" altLang="ja-JP" sz="1200" dirty="0" err="1"/>
              <a:t>Motherson</a:t>
            </a:r>
            <a:r>
              <a:rPr lang="en-US" altLang="ja-JP" sz="1200" dirty="0"/>
              <a:t> companies, which operate or will operate with the </a:t>
            </a:r>
          </a:p>
          <a:p>
            <a:r>
              <a:rPr lang="en-US" altLang="ja-JP" sz="1200" dirty="0"/>
              <a:t>brand of </a:t>
            </a:r>
            <a:r>
              <a:rPr lang="en-US" altLang="ja-JP" sz="1200" dirty="0" err="1"/>
              <a:t>Motherson</a:t>
            </a:r>
            <a:r>
              <a:rPr lang="en-US" altLang="ja-JP" sz="1200" dirty="0"/>
              <a:t>. </a:t>
            </a:r>
          </a:p>
          <a:p>
            <a:r>
              <a:rPr lang="en-US" altLang="ja-JP" sz="1200" dirty="0" smtClean="0"/>
              <a:t>And this master is tuned for </a:t>
            </a:r>
            <a:r>
              <a:rPr lang="en-US" altLang="ja-JP" sz="1200" dirty="0" err="1" smtClean="0"/>
              <a:t>Yachiyo</a:t>
            </a:r>
            <a:r>
              <a:rPr lang="en-US" altLang="ja-JP" sz="1200" dirty="0" smtClean="0"/>
              <a:t> group.</a:t>
            </a:r>
          </a:p>
          <a:p>
            <a:r>
              <a:rPr lang="en-US" altLang="ja-JP" sz="1200" dirty="0"/>
              <a:t/>
            </a:r>
            <a:br>
              <a:rPr lang="en-US" altLang="ja-JP" sz="1200" dirty="0"/>
            </a:br>
            <a:r>
              <a:rPr lang="en-US" altLang="ja-JP" sz="1200" dirty="0"/>
              <a:t>The master is pre-edited with all relevant text and </a:t>
            </a:r>
            <a:r>
              <a:rPr lang="en-US" altLang="ja-JP" sz="1200" dirty="0" err="1"/>
              <a:t>colour</a:t>
            </a:r>
            <a:r>
              <a:rPr lang="en-US" altLang="ja-JP" sz="1200" dirty="0"/>
              <a:t> formats and with a range of layout templates for creating a </a:t>
            </a:r>
          </a:p>
          <a:p>
            <a:r>
              <a:rPr lang="en-US" altLang="ja-JP" sz="1200" dirty="0"/>
              <a:t>professional presentation</a:t>
            </a:r>
            <a:r>
              <a:rPr lang="en-US" altLang="ja-JP" sz="1200" dirty="0" smtClean="0"/>
              <a:t>.</a:t>
            </a:r>
            <a:endParaRPr lang="en-US" altLang="ja-JP" sz="1200" dirty="0" smtClean="0">
              <a:latin typeface="+mj-lt"/>
            </a:endParaRPr>
          </a:p>
          <a:p>
            <a:endParaRPr lang="en-US" altLang="ja-JP" sz="1200" dirty="0">
              <a:latin typeface="+mj-lt"/>
            </a:endParaRPr>
          </a:p>
          <a:p>
            <a:r>
              <a:rPr lang="ja-JP" altLang="en-US" sz="1200" dirty="0" smtClean="0">
                <a:latin typeface="+mj-lt"/>
              </a:rPr>
              <a:t>　新しいプレゼンテーションポリシーは、マザーサングループに属する企業向けに制定されたグループ共通フォーマット</a:t>
            </a:r>
            <a:r>
              <a:rPr lang="ja-JP" altLang="en-US" sz="1200" dirty="0">
                <a:latin typeface="+mj-lt"/>
              </a:rPr>
              <a:t>をベース</a:t>
            </a:r>
            <a:r>
              <a:rPr lang="ja-JP" altLang="en-US" sz="1200" dirty="0" smtClean="0">
                <a:latin typeface="+mj-lt"/>
              </a:rPr>
              <a:t>に、</a:t>
            </a:r>
            <a:endParaRPr lang="en-US" altLang="ja-JP" sz="1200" dirty="0" smtClean="0">
              <a:latin typeface="+mj-lt"/>
            </a:endParaRPr>
          </a:p>
          <a:p>
            <a:r>
              <a:rPr lang="ja-JP" altLang="en-US" sz="1200" dirty="0" smtClean="0">
                <a:latin typeface="+mj-lt"/>
              </a:rPr>
              <a:t>ヤチヨ仕様に調整したものです。</a:t>
            </a:r>
            <a:endParaRPr lang="ja-JP" altLang="en-US" sz="1200" dirty="0">
              <a:latin typeface="+mj-lt"/>
            </a:endParaRPr>
          </a:p>
          <a:p>
            <a:endParaRPr lang="en-US" sz="1200" dirty="0" smtClean="0">
              <a:latin typeface="+mj-lt"/>
            </a:endParaRPr>
          </a:p>
          <a:p>
            <a:r>
              <a:rPr lang="ja-JP" altLang="en-US" sz="1200" dirty="0" smtClean="0">
                <a:latin typeface="+mj-lt"/>
              </a:rPr>
              <a:t>　本ファイルに登録されているスライドマスターには、カラー設定、テキストなど指定の登録がされています。今後はこちらを用いて</a:t>
            </a:r>
            <a:endParaRPr lang="en-US" altLang="ja-JP" sz="1200" dirty="0" smtClean="0">
              <a:latin typeface="+mj-lt"/>
            </a:endParaRPr>
          </a:p>
          <a:p>
            <a:r>
              <a:rPr lang="ja-JP" altLang="en-US" sz="1200" dirty="0">
                <a:latin typeface="+mj-lt"/>
              </a:rPr>
              <a:t>制作するよう</a:t>
            </a:r>
            <a:r>
              <a:rPr lang="ja-JP" altLang="en-US" sz="1200" dirty="0" smtClean="0">
                <a:latin typeface="+mj-lt"/>
              </a:rPr>
              <a:t>にしてください。</a:t>
            </a:r>
            <a:endParaRPr lang="en-US" sz="1200" dirty="0">
              <a:latin typeface="+mj-lt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79537" y="4511337"/>
            <a:ext cx="714375" cy="209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en-US" altLang="ja-JP" sz="1100" dirty="0" smtClean="0">
                <a:latin typeface="+mj-lt"/>
              </a:rPr>
              <a:t>16:9</a:t>
            </a:r>
            <a:endParaRPr kumimoji="1" lang="ja-JP" altLang="en-US" sz="1100" dirty="0" err="1" smtClean="0">
              <a:latin typeface="+mj-lt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578064" y="4511336"/>
            <a:ext cx="714375" cy="632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en-US" altLang="ja-JP" sz="1100" dirty="0">
                <a:latin typeface="+mj-lt"/>
              </a:rPr>
              <a:t>A4</a:t>
            </a:r>
            <a:r>
              <a:rPr kumimoji="1" lang="ja-JP" altLang="en-US" sz="1100" dirty="0" smtClean="0">
                <a:latin typeface="+mj-lt"/>
              </a:rPr>
              <a:t>やレターサイズで</a:t>
            </a:r>
            <a:r>
              <a:rPr kumimoji="1" lang="ja-JP" altLang="en-US" sz="1100" dirty="0">
                <a:latin typeface="+mj-lt"/>
              </a:rPr>
              <a:t>の</a:t>
            </a:r>
            <a:r>
              <a:rPr kumimoji="1" lang="ja-JP" altLang="en-US" sz="1100" dirty="0" smtClean="0">
                <a:latin typeface="+mj-lt"/>
              </a:rPr>
              <a:t>印刷に</a:t>
            </a:r>
            <a:r>
              <a:rPr kumimoji="1" lang="ja-JP" altLang="en-US" sz="1100" dirty="0">
                <a:latin typeface="+mj-lt"/>
              </a:rPr>
              <a:t>最適</a:t>
            </a:r>
          </a:p>
          <a:p>
            <a:pPr algn="ctr"/>
            <a:endParaRPr kumimoji="1" lang="ja-JP" altLang="en-US" sz="1100" dirty="0" err="1" smtClean="0">
              <a:latin typeface="+mj-lt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72243" y="4511337"/>
            <a:ext cx="714375" cy="632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ja-JP" altLang="en-US" sz="1100" dirty="0">
                <a:latin typeface="+mj-lt"/>
              </a:rPr>
              <a:t>自動化で</a:t>
            </a:r>
          </a:p>
          <a:p>
            <a:pPr algn="ctr"/>
            <a:r>
              <a:rPr kumimoji="1" lang="ja-JP" altLang="en-US" sz="1100" dirty="0">
                <a:latin typeface="+mj-lt"/>
              </a:rPr>
              <a:t>使いやすい</a:t>
            </a:r>
          </a:p>
          <a:p>
            <a:pPr algn="ctr"/>
            <a:r>
              <a:rPr kumimoji="1" lang="ja-JP" altLang="en-US" sz="1100" dirty="0">
                <a:latin typeface="+mj-lt"/>
              </a:rPr>
              <a:t>各種機能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65670" y="4526873"/>
            <a:ext cx="948478" cy="632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ja-JP" altLang="en-US" sz="1100" dirty="0">
                <a:latin typeface="+mj-lt"/>
              </a:rPr>
              <a:t>近年</a:t>
            </a:r>
            <a:r>
              <a:rPr kumimoji="1" lang="ja-JP" altLang="en-US" sz="1100" dirty="0" smtClean="0">
                <a:latin typeface="+mj-lt"/>
              </a:rPr>
              <a:t>のトレンドに沿った</a:t>
            </a:r>
            <a:endParaRPr kumimoji="1" lang="ja-JP" altLang="en-US" sz="1100" dirty="0">
              <a:latin typeface="+mj-lt"/>
            </a:endParaRPr>
          </a:p>
          <a:p>
            <a:pPr algn="ctr"/>
            <a:r>
              <a:rPr kumimoji="1" lang="ja-JP" altLang="en-US" sz="1100" dirty="0" smtClean="0">
                <a:latin typeface="+mj-lt"/>
              </a:rPr>
              <a:t>デザイン</a:t>
            </a:r>
            <a:endParaRPr kumimoji="1" lang="ja-JP" altLang="en-US" sz="1100" dirty="0">
              <a:latin typeface="+mj-lt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59849" y="4498961"/>
            <a:ext cx="948478" cy="632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ja-JP" altLang="en-US" sz="1100" dirty="0">
                <a:latin typeface="+mj-lt"/>
              </a:rPr>
              <a:t>レイアウトの</a:t>
            </a:r>
          </a:p>
          <a:p>
            <a:pPr algn="ctr"/>
            <a:r>
              <a:rPr kumimoji="1" lang="ja-JP" altLang="en-US" sz="1100" dirty="0">
                <a:latin typeface="+mj-lt"/>
              </a:rPr>
              <a:t>選択肢が</a:t>
            </a:r>
          </a:p>
          <a:p>
            <a:pPr algn="ctr"/>
            <a:r>
              <a:rPr kumimoji="1" lang="ja-JP" altLang="en-US" sz="1100" dirty="0">
                <a:latin typeface="+mj-lt"/>
              </a:rPr>
              <a:t>豊富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48044" y="4526873"/>
            <a:ext cx="1127847" cy="632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ja-JP" altLang="en-US" sz="1100" dirty="0" smtClean="0">
                <a:latin typeface="+mj-lt"/>
              </a:rPr>
              <a:t>グループポリシーに沿った</a:t>
            </a:r>
            <a:endParaRPr kumimoji="1" lang="ja-JP" altLang="en-US" sz="1100" dirty="0">
              <a:latin typeface="+mj-lt"/>
            </a:endParaRPr>
          </a:p>
          <a:p>
            <a:pPr algn="ctr"/>
            <a:r>
              <a:rPr kumimoji="1" lang="ja-JP" altLang="en-US" sz="1100" dirty="0">
                <a:latin typeface="+mj-lt"/>
              </a:rPr>
              <a:t>デザイン</a:t>
            </a:r>
          </a:p>
        </p:txBody>
      </p:sp>
    </p:spTree>
    <p:extLst>
      <p:ext uri="{BB962C8B-B14F-4D97-AF65-F5344CB8AC3E}">
        <p14:creationId xmlns:p14="http://schemas.microsoft.com/office/powerpoint/2010/main" val="675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[FYI] </a:t>
            </a:r>
            <a:r>
              <a:rPr lang="en-GB" dirty="0" smtClean="0"/>
              <a:t>Highlight slide layouts : Examples</a:t>
            </a:r>
            <a:r>
              <a:rPr lang="ja-JP" altLang="en-US" dirty="0" smtClean="0"/>
              <a:t>　</a:t>
            </a:r>
            <a:r>
              <a:rPr lang="en-US" altLang="ja-JP" dirty="0" smtClean="0"/>
              <a:t>【</a:t>
            </a:r>
            <a:r>
              <a:rPr lang="ja-JP" altLang="en-US" dirty="0" smtClean="0"/>
              <a:t>参考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ハイライトスライド</a:t>
            </a:r>
            <a:r>
              <a:rPr lang="ja-JP" altLang="en-US" dirty="0"/>
              <a:t>：</a:t>
            </a:r>
            <a:r>
              <a:rPr lang="ja-JP" altLang="en-US" dirty="0" smtClean="0"/>
              <a:t>例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de-DE" sz="1200" b="0" dirty="0">
                <a:solidFill>
                  <a:srgbClr val="000000"/>
                </a:solidFill>
              </a:rPr>
              <a:t>Included in new PowerPoint </a:t>
            </a:r>
            <a:r>
              <a:rPr lang="de-DE" sz="1200" b="0" dirty="0" smtClean="0">
                <a:solidFill>
                  <a:srgbClr val="000000"/>
                </a:solidFill>
              </a:rPr>
              <a:t>master</a:t>
            </a:r>
            <a:r>
              <a:rPr lang="ja-JP" altLang="en-US" sz="1200" b="0" dirty="0">
                <a:solidFill>
                  <a:srgbClr val="000000"/>
                </a:solidFill>
              </a:rPr>
              <a:t>　本ファイルのスライドマスターに含まれています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113353" y="1087586"/>
            <a:ext cx="6917295" cy="3914687"/>
            <a:chOff x="1137183" y="886703"/>
            <a:chExt cx="6917295" cy="391468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7183" y="886703"/>
              <a:ext cx="3360000" cy="1900394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4478" y="886704"/>
              <a:ext cx="3360000" cy="1900394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7183" y="2900627"/>
              <a:ext cx="3341623" cy="1890000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3825" y="2900627"/>
              <a:ext cx="3360653" cy="1900763"/>
            </a:xfrm>
            <a:prstGeom prst="rect">
              <a:avLst/>
            </a:prstGeom>
          </p:spPr>
        </p:pic>
      </p:grpSp>
      <p:grpSp>
        <p:nvGrpSpPr>
          <p:cNvPr id="2" name="Gruppieren 1"/>
          <p:cNvGrpSpPr/>
          <p:nvPr/>
        </p:nvGrpSpPr>
        <p:grpSpPr>
          <a:xfrm>
            <a:off x="7618752" y="3739950"/>
            <a:ext cx="1253829" cy="1037983"/>
            <a:chOff x="7009265" y="3572117"/>
            <a:chExt cx="1253829" cy="1037983"/>
          </a:xfrm>
        </p:grpSpPr>
        <p:sp>
          <p:nvSpPr>
            <p:cNvPr id="9" name="Rechteck 8"/>
            <p:cNvSpPr/>
            <p:nvPr/>
          </p:nvSpPr>
          <p:spPr bwMode="auto">
            <a:xfrm>
              <a:off x="7368581" y="3572117"/>
              <a:ext cx="894513" cy="1037983"/>
            </a:xfrm>
            <a:prstGeom prst="rect">
              <a:avLst/>
            </a:prstGeom>
            <a:solidFill>
              <a:srgbClr val="FFC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6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IMPORTANT:</a:t>
              </a:r>
              <a:r>
                <a:rPr lang="en-GB" sz="9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GB" sz="9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images with white background are allowed</a:t>
              </a:r>
            </a:p>
            <a:p>
              <a:endParaRPr lang="en-GB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ja-JP" altLang="en-US" sz="7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注意</a:t>
              </a:r>
              <a:r>
                <a:rPr lang="en-GB" altLang="ja-JP" sz="7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en-GB" altLang="ja-JP" sz="700" dirty="0" err="1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白背景の画像のみ使用可能です</a:t>
              </a:r>
              <a:r>
                <a:rPr lang="en-GB" altLang="ja-JP" sz="7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。</a:t>
              </a:r>
              <a:endParaRPr lang="en-GB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feil nach oben 9"/>
            <p:cNvSpPr/>
            <p:nvPr/>
          </p:nvSpPr>
          <p:spPr bwMode="auto">
            <a:xfrm rot="16200000">
              <a:off x="7044923" y="4169429"/>
              <a:ext cx="288000" cy="359316"/>
            </a:xfrm>
            <a:prstGeom prst="upArrow">
              <a:avLst/>
            </a:prstGeom>
            <a:solidFill>
              <a:srgbClr val="FFC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hteck 14"/>
          <p:cNvSpPr/>
          <p:nvPr/>
        </p:nvSpPr>
        <p:spPr bwMode="auto">
          <a:xfrm>
            <a:off x="8099640" y="1087586"/>
            <a:ext cx="894513" cy="147812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red &amp; colourful only sparingly to prevent high ink consumption!</a:t>
            </a:r>
          </a:p>
          <a:p>
            <a:endParaRPr lang="en-GB" sz="8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700" b="1" dirty="0">
                <a:solidFill>
                  <a:sysClr val="windowText" lastClr="000000"/>
                </a:solidFill>
                <a:latin typeface="+mj-ea"/>
                <a:ea typeface="+mj-ea"/>
                <a:cs typeface="Arial" panose="020B0604020202020204" pitchFamily="34" charset="0"/>
              </a:rPr>
              <a:t>注意</a:t>
            </a:r>
            <a:r>
              <a:rPr lang="en-GB" altLang="ja-JP" sz="700" b="1" dirty="0" smtClean="0">
                <a:solidFill>
                  <a:sysClr val="windowText" lastClr="000000"/>
                </a:solidFill>
                <a:latin typeface="+mj-ea"/>
                <a:ea typeface="+mj-ea"/>
                <a:cs typeface="Arial" panose="020B0604020202020204" pitchFamily="34" charset="0"/>
              </a:rPr>
              <a:t>：</a:t>
            </a:r>
          </a:p>
          <a:p>
            <a:r>
              <a:rPr lang="en-GB" altLang="ja-JP" sz="700" dirty="0" err="1" smtClean="0">
                <a:solidFill>
                  <a:sysClr val="windowText" lastClr="000000"/>
                </a:solidFill>
                <a:latin typeface="+mj-ea"/>
                <a:ea typeface="+mj-ea"/>
                <a:cs typeface="Arial" panose="020B0604020202020204" pitchFamily="34" charset="0"/>
              </a:rPr>
              <a:t>インクの消費を防ぐため</a:t>
            </a:r>
            <a:r>
              <a:rPr lang="en-GB" altLang="ja-JP" sz="700" dirty="0" err="1">
                <a:solidFill>
                  <a:sysClr val="windowText" lastClr="000000"/>
                </a:solidFill>
                <a:latin typeface="+mj-ea"/>
                <a:ea typeface="+mj-ea"/>
                <a:cs typeface="Arial" panose="020B0604020202020204" pitchFamily="34" charset="0"/>
              </a:rPr>
              <a:t>、赤とカラフルな色は控えめに使用してください</a:t>
            </a:r>
            <a:r>
              <a:rPr lang="en-GB" altLang="ja-JP" sz="700" dirty="0">
                <a:solidFill>
                  <a:sysClr val="windowText" lastClr="000000"/>
                </a:solidFill>
                <a:latin typeface="+mj-ea"/>
                <a:ea typeface="+mj-ea"/>
                <a:cs typeface="Arial" panose="020B0604020202020204" pitchFamily="34" charset="0"/>
              </a:rPr>
              <a:t>！</a:t>
            </a:r>
            <a:endParaRPr lang="en-GB" sz="800" dirty="0" smtClean="0">
              <a:solidFill>
                <a:sysClr val="windowText" lastClr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hteck 1"/>
          <p:cNvSpPr/>
          <p:nvPr/>
        </p:nvSpPr>
        <p:spPr>
          <a:xfrm>
            <a:off x="230161" y="605340"/>
            <a:ext cx="8642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This master </a:t>
            </a:r>
            <a:r>
              <a:rPr lang="en-US" sz="1200" dirty="0"/>
              <a:t>have page designs that allow you to emphasize and present information by using large photographs</a:t>
            </a:r>
            <a:r>
              <a:rPr lang="en-US" sz="1200" dirty="0" smtClean="0"/>
              <a:t>.</a:t>
            </a:r>
          </a:p>
          <a:p>
            <a:r>
              <a:rPr lang="ja-JP" altLang="en-US" sz="1200" dirty="0" smtClean="0"/>
              <a:t>写真を大きく使いながら、強調して情報を提示できるページデザインも用意されています。</a:t>
            </a:r>
            <a:endParaRPr lang="en-US" altLang="ja-JP" sz="1200" dirty="0"/>
          </a:p>
        </p:txBody>
      </p:sp>
      <p:sp>
        <p:nvSpPr>
          <p:cNvPr id="16" name="Rechteck 8"/>
          <p:cNvSpPr/>
          <p:nvPr/>
        </p:nvSpPr>
        <p:spPr bwMode="auto">
          <a:xfrm>
            <a:off x="94424" y="2119589"/>
            <a:ext cx="949937" cy="2403920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accordance with the </a:t>
            </a:r>
            <a:r>
              <a:rPr 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 rule </a:t>
            </a:r>
            <a:r>
              <a:rPr lang="en-GB" altLang="ja-JP" sz="9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place the logo on busy backgrounds</a:t>
            </a:r>
            <a:r>
              <a:rPr lang="en-US" altLang="ja-JP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r>
              <a:rPr lang="en-US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</a:t>
            </a:r>
            <a:r>
              <a:rPr lang="en-US" sz="800" dirty="0">
                <a:latin typeface="Arial Black" panose="020B0A04020102020204" pitchFamily="34" charset="0"/>
                <a:cs typeface="Arial" panose="020B0604020202020204" pitchFamily="34" charset="0"/>
              </a:rPr>
              <a:t>place a photo on the entire page, </a:t>
            </a:r>
            <a:r>
              <a:rPr lang="en-US" sz="800" dirty="0">
                <a:solidFill>
                  <a:schemeClr val="accent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there is no need to include a logo</a:t>
            </a:r>
            <a:r>
              <a:rPr lang="en-US" sz="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8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7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注意</a:t>
            </a:r>
            <a:r>
              <a:rPr lang="en-GB" altLang="ja-JP" sz="7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ja-JP" altLang="en-US" sz="7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「写真や絵柄などの上にロゴを置かないでください。</a:t>
            </a:r>
            <a:r>
              <a:rPr lang="ja-JP" altLang="en-US" sz="7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」というルールに</a:t>
            </a:r>
            <a:r>
              <a:rPr lang="ja-JP" altLang="en-US" sz="7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則り、</a:t>
            </a:r>
            <a:r>
              <a:rPr lang="ja-JP" alt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全面に写真を配置する</a:t>
            </a:r>
            <a:r>
              <a:rPr lang="ja-JP" altLang="en-US" sz="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場合、</a:t>
            </a:r>
            <a:r>
              <a:rPr lang="ja-JP" altLang="en-US" sz="7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ロゴ</a:t>
            </a:r>
            <a:r>
              <a:rPr lang="ja-JP" altLang="en-US" sz="7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の掲載は不要</a:t>
            </a:r>
            <a:r>
              <a:rPr lang="ja-JP" altLang="en-US" sz="7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です。</a:t>
            </a:r>
            <a:endParaRPr lang="en-GB" altLang="ja-JP" sz="700" dirty="0" smtClean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feil nach oben 9"/>
          <p:cNvSpPr/>
          <p:nvPr/>
        </p:nvSpPr>
        <p:spPr bwMode="auto">
          <a:xfrm rot="7151143">
            <a:off x="1007871" y="3163330"/>
            <a:ext cx="288000" cy="359316"/>
          </a:xfrm>
          <a:prstGeom prst="upArrow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4"/>
          <p:cNvSpPr/>
          <p:nvPr/>
        </p:nvSpPr>
        <p:spPr bwMode="auto">
          <a:xfrm>
            <a:off x="8035141" y="685779"/>
            <a:ext cx="959012" cy="300785"/>
          </a:xfrm>
          <a:prstGeom prst="rect">
            <a:avLst/>
          </a:prstGeom>
          <a:solidFill>
            <a:schemeClr val="accent4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Not</a:t>
            </a:r>
            <a:r>
              <a:rPr lang="ja-JP" alt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　</a:t>
            </a:r>
            <a:r>
              <a:rPr lang="en-GB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endParaRPr lang="en-GB" sz="7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ja-JP" altLang="en-US" sz="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推奨</a:t>
            </a:r>
            <a:endParaRPr lang="en-GB" sz="9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1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[FYI</a:t>
            </a:r>
            <a:r>
              <a:rPr lang="en-GB" dirty="0"/>
              <a:t>]</a:t>
            </a:r>
            <a:r>
              <a:rPr lang="en-GB" dirty="0" smtClean="0"/>
              <a:t> Divider slide layouts</a:t>
            </a:r>
            <a:r>
              <a:rPr lang="ja-JP" altLang="en-US" dirty="0" smtClean="0"/>
              <a:t>　</a:t>
            </a:r>
            <a:r>
              <a:rPr lang="en-US" altLang="ja-JP" dirty="0"/>
              <a:t>【</a:t>
            </a:r>
            <a:r>
              <a:rPr lang="ja-JP" altLang="en-US" dirty="0" smtClean="0"/>
              <a:t>参考</a:t>
            </a:r>
            <a:r>
              <a:rPr lang="en-US" altLang="ja-JP" dirty="0"/>
              <a:t>】</a:t>
            </a:r>
            <a:r>
              <a:rPr lang="ja-JP" altLang="en-US" dirty="0" smtClean="0"/>
              <a:t>章タイトルスライド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de-DE" sz="1200" b="0" dirty="0">
                <a:solidFill>
                  <a:srgbClr val="000000"/>
                </a:solidFill>
              </a:rPr>
              <a:t>Included in new PowerPoint </a:t>
            </a:r>
            <a:r>
              <a:rPr lang="de-DE" sz="1200" b="0" dirty="0" smtClean="0">
                <a:solidFill>
                  <a:srgbClr val="000000"/>
                </a:solidFill>
              </a:rPr>
              <a:t>master</a:t>
            </a:r>
            <a:r>
              <a:rPr lang="ja-JP" altLang="en-US" sz="1200" b="0" dirty="0" smtClean="0">
                <a:solidFill>
                  <a:srgbClr val="000000"/>
                </a:solidFill>
              </a:rPr>
              <a:t>　</a:t>
            </a:r>
            <a:r>
              <a:rPr lang="ja-JP" altLang="ja-JP" sz="1200" b="0" dirty="0"/>
              <a:t>本ファイルのスライドマスターに含まれています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1126285" y="1080659"/>
            <a:ext cx="6891431" cy="3904856"/>
            <a:chOff x="1007579" y="886703"/>
            <a:chExt cx="6891431" cy="390485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579" y="886703"/>
              <a:ext cx="3362508" cy="1890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8130" y="886703"/>
              <a:ext cx="3350880" cy="188663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579" y="2898383"/>
              <a:ext cx="3362508" cy="189317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8130" y="2902472"/>
              <a:ext cx="3350880" cy="188908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0" name="Rechteck 9"/>
          <p:cNvSpPr/>
          <p:nvPr/>
        </p:nvSpPr>
        <p:spPr bwMode="auto">
          <a:xfrm>
            <a:off x="8099640" y="1080659"/>
            <a:ext cx="894513" cy="147854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6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9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8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use red &amp; colourful only sparingly to prevent high ink consumption!</a:t>
            </a:r>
          </a:p>
          <a:p>
            <a:endParaRPr lang="en-GB" sz="8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注意：</a:t>
            </a:r>
          </a:p>
          <a:p>
            <a:r>
              <a:rPr lang="ja-JP" altLang="en-US" sz="7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インクの消費を防ぐため、赤とカラフルな色は控えめに使用してください</a:t>
            </a:r>
            <a:r>
              <a:rPr lang="ja-JP" altLang="en-US" sz="7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endParaRPr lang="ja-JP" alt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"/>
          <p:cNvSpPr/>
          <p:nvPr/>
        </p:nvSpPr>
        <p:spPr>
          <a:xfrm>
            <a:off x="230161" y="605340"/>
            <a:ext cx="7747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This page is effective for presenting an agenda and switching chapters</a:t>
            </a:r>
            <a:r>
              <a:rPr lang="en-US" sz="1200" dirty="0" smtClean="0"/>
              <a:t>. There are 4 patterns.</a:t>
            </a:r>
          </a:p>
          <a:p>
            <a:r>
              <a:rPr lang="ja-JP" altLang="en-US" sz="1200" dirty="0" smtClean="0"/>
              <a:t>アジェンダの提示や章の切り替えに効果的なページです。</a:t>
            </a:r>
            <a:r>
              <a:rPr lang="ja-JP" altLang="en-US" sz="1200" dirty="0"/>
              <a:t>４</a:t>
            </a:r>
            <a:r>
              <a:rPr lang="ja-JP" altLang="en-US" sz="1200" dirty="0" smtClean="0"/>
              <a:t>種類用意されています。</a:t>
            </a:r>
            <a:endParaRPr lang="en-US" altLang="ja-JP" sz="1200" dirty="0"/>
          </a:p>
        </p:txBody>
      </p:sp>
      <p:sp>
        <p:nvSpPr>
          <p:cNvPr id="13" name="Rechteck 14"/>
          <p:cNvSpPr/>
          <p:nvPr/>
        </p:nvSpPr>
        <p:spPr bwMode="auto">
          <a:xfrm>
            <a:off x="8035141" y="685779"/>
            <a:ext cx="959012" cy="300785"/>
          </a:xfrm>
          <a:prstGeom prst="rect">
            <a:avLst/>
          </a:prstGeom>
          <a:solidFill>
            <a:schemeClr val="accent4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Not</a:t>
            </a:r>
            <a:r>
              <a:rPr lang="ja-JP" alt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　</a:t>
            </a:r>
            <a:r>
              <a:rPr lang="en-GB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endParaRPr lang="en-GB" sz="7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ja-JP" altLang="en-US" sz="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推奨</a:t>
            </a:r>
            <a:endParaRPr lang="en-GB" sz="9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Gruppieren 3"/>
          <p:cNvGrpSpPr/>
          <p:nvPr/>
        </p:nvGrpSpPr>
        <p:grpSpPr>
          <a:xfrm>
            <a:off x="-1998129" y="1195287"/>
            <a:ext cx="1949160" cy="1882863"/>
            <a:chOff x="9940196" y="2113562"/>
            <a:chExt cx="3898319" cy="3765725"/>
          </a:xfrm>
        </p:grpSpPr>
        <p:sp>
          <p:nvSpPr>
            <p:cNvPr id="5" name="Shape 283"/>
            <p:cNvSpPr/>
            <p:nvPr/>
          </p:nvSpPr>
          <p:spPr>
            <a:xfrm>
              <a:off x="9940196" y="2113562"/>
              <a:ext cx="3765725" cy="376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A2128"/>
            </a:solidFill>
            <a:ln w="12700" cap="flat">
              <a:noFill/>
              <a:miter lim="400000"/>
            </a:ln>
            <a:effectLst/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defRPr sz="7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GB" sz="5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284"/>
            <p:cNvSpPr/>
            <p:nvPr/>
          </p:nvSpPr>
          <p:spPr>
            <a:xfrm>
              <a:off x="10347756" y="2542124"/>
              <a:ext cx="3490759" cy="305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lnSpc>
                  <a:spcPct val="90000"/>
                </a:lnSpc>
                <a:defRPr sz="1800"/>
              </a:pPr>
              <a:r>
                <a:rPr lang="en-GB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Proud to be part </a:t>
              </a:r>
              <a:r>
                <a:rPr lang="en-GB" sz="1800" dirty="0" err="1" smtClean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of</a:t>
              </a:r>
              <a:r>
                <a:rPr lang="en-GB" altLang="ja-JP" sz="1800" dirty="0" err="1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our</a:t>
              </a:r>
              <a:r>
                <a:rPr lang="en-GB" altLang="ja-JP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 customers’ </a:t>
              </a:r>
              <a:r>
                <a:rPr lang="en-GB" altLang="ja-JP" sz="18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success</a:t>
              </a:r>
              <a:endParaRPr lang="en-GB" altLang="ja-JP" sz="1800" dirty="0">
                <a:solidFill>
                  <a:srgbClr val="FFFFFF"/>
                </a:solidFill>
                <a:latin typeface="Arial Black" panose="020B0A04020102020204" pitchFamily="34" charset="0"/>
                <a:ea typeface="Graphik Black"/>
                <a:cs typeface="Graphik Black"/>
                <a:sym typeface="Graphik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5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1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8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" lvl="1" indent="0">
              <a:buNone/>
            </a:pPr>
            <a:r>
              <a:rPr lang="en-US" altLang="ja-JP" dirty="0">
                <a:solidFill>
                  <a:sysClr val="windowText" lastClr="000000"/>
                </a:solidFill>
                <a:latin typeface="+mj-lt"/>
              </a:rPr>
              <a:t>When creating a presentation in PowerPoint, please use this policy and master layout and set the settings below.</a:t>
            </a:r>
          </a:p>
          <a:p>
            <a:pPr marL="1190" lvl="1" indent="0">
              <a:buNone/>
            </a:pPr>
            <a:r>
              <a:rPr lang="ja-JP" altLang="en-US" dirty="0" smtClean="0">
                <a:solidFill>
                  <a:sysClr val="windowText" lastClr="000000"/>
                </a:solidFill>
                <a:latin typeface="+mj-lt"/>
              </a:rPr>
              <a:t>パワーポイントでプレゼンテーション作成時は、本ポリシーおよびマスターレイアウトを用い、下記の設定としてください。</a:t>
            </a:r>
            <a:endParaRPr lang="en-US" altLang="ja-JP" dirty="0" smtClean="0">
              <a:solidFill>
                <a:sysClr val="windowText" lastClr="000000"/>
              </a:solidFill>
              <a:latin typeface="+mj-lt"/>
            </a:endParaRPr>
          </a:p>
          <a:p>
            <a:pPr marL="1190" lvl="1" indent="0">
              <a:buNone/>
            </a:pPr>
            <a:r>
              <a:rPr lang="en-US" altLang="ja-JP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【</a:t>
            </a:r>
            <a:r>
              <a:rPr lang="en-US" altLang="ja-JP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Slide Size</a:t>
            </a:r>
            <a:r>
              <a:rPr lang="ja-JP" altLang="en-US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　スライドサイズ</a:t>
            </a:r>
            <a:r>
              <a:rPr lang="en-US" altLang="ja-JP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】</a:t>
            </a:r>
            <a:endParaRPr lang="en-US" altLang="ja-JP" b="1" dirty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lvl="1"/>
            <a:r>
              <a:rPr lang="en-US" altLang="ja-JP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16</a:t>
            </a:r>
            <a:r>
              <a:rPr lang="ja-JP" altLang="en-US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：</a:t>
            </a:r>
            <a:r>
              <a:rPr lang="en-US" altLang="ja-JP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9</a:t>
            </a:r>
          </a:p>
          <a:p>
            <a:pPr lvl="2"/>
            <a:r>
              <a:rPr lang="ja-JP" altLang="en-US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原則「</a:t>
            </a:r>
            <a:r>
              <a:rPr lang="en-US" altLang="ja-JP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A4</a:t>
            </a:r>
            <a:r>
              <a:rPr lang="ja-JP" altLang="en-US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」「</a:t>
            </a:r>
            <a:r>
              <a:rPr lang="en-US" altLang="ja-JP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4 : 3</a:t>
            </a:r>
            <a:r>
              <a:rPr lang="ja-JP" altLang="en-US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」へは変更しないでください。</a:t>
            </a:r>
            <a:endParaRPr lang="en-US" altLang="ja-JP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endParaRPr lang="en-US" altLang="ja-JP" dirty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r>
              <a:rPr lang="en-US" altLang="ja-JP" b="1" dirty="0">
                <a:latin typeface="Arial Black" panose="020B0A04020102020204" pitchFamily="34" charset="0"/>
              </a:rPr>
              <a:t>【</a:t>
            </a:r>
            <a:r>
              <a:rPr lang="en-US" altLang="ja-JP" dirty="0" err="1">
                <a:latin typeface="Arial Black" panose="020B0A04020102020204" pitchFamily="34" charset="0"/>
              </a:rPr>
              <a:t>Colour</a:t>
            </a:r>
            <a:r>
              <a:rPr lang="ja-JP" altLang="en-US" b="1" dirty="0">
                <a:latin typeface="Arial Black" panose="020B0A04020102020204" pitchFamily="34" charset="0"/>
              </a:rPr>
              <a:t>　カラー</a:t>
            </a:r>
            <a:r>
              <a:rPr lang="en-US" altLang="ja-JP" b="1" dirty="0">
                <a:latin typeface="Arial Black" panose="020B0A04020102020204" pitchFamily="34" charset="0"/>
              </a:rPr>
              <a:t>】</a:t>
            </a:r>
            <a:endParaRPr lang="en-GB" altLang="ja-JP" b="1" dirty="0">
              <a:latin typeface="Arial Black" panose="020B0A04020102020204" pitchFamily="34" charset="0"/>
            </a:endParaRPr>
          </a:p>
          <a:p>
            <a:r>
              <a:rPr lang="en-GB" altLang="ja-JP" dirty="0"/>
              <a:t>New predefined colour standards in line with the new </a:t>
            </a:r>
            <a:r>
              <a:rPr lang="en-GB" altLang="ja-JP" dirty="0" err="1"/>
              <a:t>Motherson</a:t>
            </a:r>
            <a:r>
              <a:rPr lang="en-GB" altLang="ja-JP" dirty="0"/>
              <a:t> Corporate Design Guideline.</a:t>
            </a:r>
          </a:p>
          <a:p>
            <a:r>
              <a:rPr lang="ja-JP" altLang="en-US" dirty="0"/>
              <a:t>パレットにはマザーサンのガイドラインで定められた標準カラーが用意されています。</a:t>
            </a:r>
            <a:endParaRPr lang="en-US" altLang="ja-JP" dirty="0"/>
          </a:p>
          <a:p>
            <a:endParaRPr lang="en-US" altLang="ja-JP" dirty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endParaRPr lang="en-US" altLang="ja-JP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endParaRPr lang="en-GB" altLang="ja-JP" dirty="0" smtClean="0"/>
          </a:p>
          <a:p>
            <a:endParaRPr lang="en-GB" altLang="ja-JP" dirty="0"/>
          </a:p>
          <a:p>
            <a:pPr lvl="5"/>
            <a:r>
              <a:rPr lang="en-US" altLang="ja-JP" dirty="0" smtClean="0"/>
              <a:t>If </a:t>
            </a:r>
            <a:r>
              <a:rPr lang="en-US" altLang="ja-JP" dirty="0"/>
              <a:t>you use red, please use this </a:t>
            </a:r>
            <a:r>
              <a:rPr lang="en-US" altLang="ja-JP" dirty="0" smtClean="0"/>
              <a:t>one.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pPr lvl="5"/>
            <a:r>
              <a:rPr lang="ja-JP" altLang="en-US" dirty="0" smtClean="0"/>
              <a:t>赤を使用する場合はこの赤としてください。</a:t>
            </a:r>
            <a:endParaRPr lang="en-GB" altLang="ja-JP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Slide Size</a:t>
            </a:r>
            <a:r>
              <a:rPr kumimoji="1" lang="ja-JP" altLang="en-US" dirty="0" smtClean="0"/>
              <a:t>　スライドサイズ／</a:t>
            </a:r>
            <a:r>
              <a:rPr kumimoji="1" lang="en-US" altLang="ja-JP" dirty="0" smtClean="0"/>
              <a:t>Fonts</a:t>
            </a:r>
            <a:r>
              <a:rPr kumimoji="1" lang="ja-JP" altLang="en-US" dirty="0" smtClean="0"/>
              <a:t>　フォント／</a:t>
            </a:r>
            <a:r>
              <a:rPr kumimoji="1" lang="en-US" altLang="ja-JP" dirty="0" err="1" smtClean="0"/>
              <a:t>Colour</a:t>
            </a:r>
            <a:r>
              <a:rPr kumimoji="1" lang="ja-JP" altLang="en-US" dirty="0" smtClean="0"/>
              <a:t>　カラー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Grafik 12"/>
          <p:cNvPicPr>
            <a:picLocks noChangeAspect="1"/>
          </p:cNvPicPr>
          <p:nvPr/>
        </p:nvPicPr>
        <p:blipFill rotWithShape="1">
          <a:blip r:embed="rId2"/>
          <a:srcRect l="63798" t="13031" r="31777" b="85348"/>
          <a:stretch/>
        </p:blipFill>
        <p:spPr>
          <a:xfrm>
            <a:off x="414919" y="3380481"/>
            <a:ext cx="1500457" cy="1545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83" y="3113174"/>
            <a:ext cx="1074690" cy="926115"/>
          </a:xfrm>
          <a:prstGeom prst="rect">
            <a:avLst/>
          </a:prstGeom>
        </p:spPr>
      </p:pic>
      <p:sp>
        <p:nvSpPr>
          <p:cNvPr id="7" name="Rechteck 19"/>
          <p:cNvSpPr/>
          <p:nvPr/>
        </p:nvSpPr>
        <p:spPr bwMode="auto">
          <a:xfrm>
            <a:off x="403983" y="3356090"/>
            <a:ext cx="1563735" cy="1943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Gerader Verbinder 22"/>
          <p:cNvCxnSpPr>
            <a:endCxn id="9" idx="1"/>
          </p:cNvCxnSpPr>
          <p:nvPr/>
        </p:nvCxnSpPr>
        <p:spPr bwMode="auto">
          <a:xfrm flipV="1">
            <a:off x="1967718" y="3401421"/>
            <a:ext cx="1350819" cy="7155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hteck 19"/>
          <p:cNvSpPr/>
          <p:nvPr/>
        </p:nvSpPr>
        <p:spPr bwMode="auto">
          <a:xfrm>
            <a:off x="3318537" y="3356089"/>
            <a:ext cx="573335" cy="906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4"/>
          <p:cNvSpPr/>
          <p:nvPr/>
        </p:nvSpPr>
        <p:spPr bwMode="auto">
          <a:xfrm>
            <a:off x="916469" y="1656728"/>
            <a:ext cx="894513" cy="179506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800" dirty="0" smtClean="0"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r>
              <a:rPr lang="en-GB" sz="700" b="1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ja-JP" altLang="en-US" sz="800" b="1" dirty="0" smtClean="0">
                <a:latin typeface="+mj-ea"/>
                <a:ea typeface="+mj-ea"/>
                <a:cs typeface="Arial" panose="020B0604020202020204" pitchFamily="34" charset="0"/>
              </a:rPr>
              <a:t>必須</a:t>
            </a:r>
            <a:endParaRPr lang="en-GB" sz="9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6649851" y="2640368"/>
            <a:ext cx="1201691" cy="205227"/>
          </a:xfrm>
          <a:prstGeom prst="rect">
            <a:avLst/>
          </a:prstGeom>
          <a:solidFill>
            <a:schemeClr val="accent4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Not</a:t>
            </a:r>
            <a:r>
              <a:rPr lang="ja-JP" altLang="en-US" sz="8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　</a:t>
            </a:r>
            <a:r>
              <a:rPr lang="en-GB" sz="8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mandatory </a:t>
            </a:r>
            <a:r>
              <a:rPr lang="ja-JP" altLang="en-US" sz="800" b="1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推奨</a:t>
            </a:r>
            <a:endParaRPr lang="en-GB" sz="9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2"/>
          <p:cNvPicPr>
            <a:picLocks noChangeAspect="1"/>
          </p:cNvPicPr>
          <p:nvPr/>
        </p:nvPicPr>
        <p:blipFill rotWithShape="1">
          <a:blip r:embed="rId2"/>
          <a:srcRect l="63798" t="13031" r="31777" b="85348"/>
          <a:stretch/>
        </p:blipFill>
        <p:spPr>
          <a:xfrm>
            <a:off x="414919" y="4556868"/>
            <a:ext cx="1500457" cy="1545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Ellipse 9"/>
          <p:cNvSpPr/>
          <p:nvPr/>
        </p:nvSpPr>
        <p:spPr bwMode="auto">
          <a:xfrm>
            <a:off x="978243" y="4528467"/>
            <a:ext cx="222373" cy="19652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4"/>
          <p:cNvSpPr/>
          <p:nvPr/>
        </p:nvSpPr>
        <p:spPr bwMode="auto">
          <a:xfrm>
            <a:off x="3264869" y="4099020"/>
            <a:ext cx="894513" cy="179506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800" dirty="0" smtClean="0"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r>
              <a:rPr lang="en-GB" sz="700" b="1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ja-JP" altLang="en-US" sz="800" b="1" dirty="0" smtClean="0">
                <a:latin typeface="+mj-ea"/>
                <a:ea typeface="+mj-ea"/>
                <a:cs typeface="Arial" panose="020B0604020202020204" pitchFamily="34" charset="0"/>
              </a:rPr>
              <a:t>必須</a:t>
            </a:r>
            <a:endParaRPr lang="en-GB" sz="9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2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" lvl="1" indent="0">
              <a:buNone/>
            </a:pPr>
            <a:r>
              <a:rPr lang="en-US" altLang="ja-JP" dirty="0">
                <a:solidFill>
                  <a:sysClr val="windowText" lastClr="000000"/>
                </a:solidFill>
                <a:latin typeface="+mj-lt"/>
              </a:rPr>
              <a:t>When creating a presentation in PowerPoint, please use this policy and master layout and set the settings below.</a:t>
            </a:r>
          </a:p>
          <a:p>
            <a:pPr marL="1190" lvl="1" indent="0">
              <a:buNone/>
            </a:pPr>
            <a:r>
              <a:rPr lang="ja-JP" altLang="en-US" dirty="0" smtClean="0">
                <a:solidFill>
                  <a:sysClr val="windowText" lastClr="000000"/>
                </a:solidFill>
                <a:latin typeface="+mj-lt"/>
              </a:rPr>
              <a:t>パワーポイントでプレゼンテーション作成時は、本ポリシーおよびマスターレイアウトを用い、下記の設定としてください。</a:t>
            </a:r>
            <a:endParaRPr lang="en-US" altLang="ja-JP" dirty="0" smtClean="0">
              <a:solidFill>
                <a:sysClr val="windowText" lastClr="000000"/>
              </a:solidFill>
              <a:latin typeface="+mj-lt"/>
            </a:endParaRPr>
          </a:p>
          <a:p>
            <a:endParaRPr lang="en-US" altLang="ja-JP" dirty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marL="1190" lvl="1" indent="0">
              <a:buNone/>
            </a:pPr>
            <a:r>
              <a:rPr lang="en-US" altLang="ja-JP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  <a:ea typeface="+mj-ea"/>
              </a:rPr>
              <a:t>【Fonts</a:t>
            </a:r>
            <a:r>
              <a:rPr lang="ja-JP" altLang="en-US" b="1" dirty="0" smtClean="0">
                <a:solidFill>
                  <a:sysClr val="windowText" lastClr="000000"/>
                </a:solidFill>
                <a:latin typeface="Arial Black" panose="020B0A04020102020204" pitchFamily="34" charset="0"/>
                <a:ea typeface="+mj-ea"/>
              </a:rPr>
              <a:t>　フォント</a:t>
            </a:r>
            <a:r>
              <a:rPr lang="en-US" altLang="ja-JP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+mj-ea"/>
              </a:rPr>
              <a:t>】</a:t>
            </a:r>
            <a:endParaRPr lang="en-US" altLang="ja-JP" b="1" dirty="0" smtClean="0">
              <a:solidFill>
                <a:sysClr val="windowText" lastClr="000000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ja-JP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Express </a:t>
            </a:r>
            <a:r>
              <a:rPr lang="en-US" altLang="ja-JP" dirty="0">
                <a:solidFill>
                  <a:schemeClr val="accent1"/>
                </a:solidFill>
                <a:latin typeface="Arial Black" panose="020B0A04020102020204" pitchFamily="34" charset="0"/>
              </a:rPr>
              <a:t>emphasis </a:t>
            </a:r>
            <a:r>
              <a:rPr lang="en-US" altLang="ja-JP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using </a:t>
            </a:r>
            <a:r>
              <a:rPr lang="en-US" altLang="ja-JP" dirty="0" err="1" smtClean="0">
                <a:solidFill>
                  <a:schemeClr val="accent1"/>
                </a:solidFill>
                <a:latin typeface="Arial Black" panose="020B0A04020102020204" pitchFamily="34" charset="0"/>
              </a:rPr>
              <a:t>colour</a:t>
            </a:r>
            <a:r>
              <a:rPr lang="en-US" altLang="ja-JP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 and </a:t>
            </a:r>
            <a:r>
              <a:rPr lang="en-US" altLang="ja-JP" dirty="0">
                <a:solidFill>
                  <a:schemeClr val="accent1"/>
                </a:solidFill>
                <a:latin typeface="Arial Black" panose="020B0A04020102020204" pitchFamily="34" charset="0"/>
              </a:rPr>
              <a:t>thickness of the font, not the size</a:t>
            </a:r>
            <a:r>
              <a:rPr lang="en-US" altLang="ja-JP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.</a:t>
            </a:r>
            <a:endParaRPr lang="en-US" altLang="ja-JP" dirty="0" smtClean="0">
              <a:solidFill>
                <a:schemeClr val="accent1"/>
              </a:solidFill>
              <a:latin typeface="+mn-lt"/>
            </a:endParaRPr>
          </a:p>
          <a:p>
            <a:pPr marL="1190" lvl="1" indent="0">
              <a:buNone/>
            </a:pPr>
            <a:r>
              <a:rPr lang="ja-JP" altLang="en-US" b="1" dirty="0" smtClean="0">
                <a:solidFill>
                  <a:schemeClr val="accent1"/>
                </a:solidFill>
                <a:latin typeface="+mn-ea"/>
                <a:ea typeface="+mn-ea"/>
              </a:rPr>
              <a:t>強調表現は文字の大きさではなく、色や太さで表現してください。</a:t>
            </a:r>
            <a:endParaRPr lang="en-US" altLang="ja-JP" b="1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pPr marL="1190" lvl="1" indent="0">
              <a:buNone/>
            </a:pPr>
            <a:endParaRPr lang="en-US" altLang="ja-JP" b="1" dirty="0" smtClean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lvl="1"/>
            <a:r>
              <a:rPr lang="en-US" altLang="ja-JP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Fonts</a:t>
            </a:r>
            <a:r>
              <a:rPr lang="ja-JP" altLang="en-US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　</a:t>
            </a:r>
            <a:r>
              <a:rPr lang="ja-JP" altLang="en-US" b="1" dirty="0" smtClean="0">
                <a:solidFill>
                  <a:sysClr val="windowText" lastClr="000000"/>
                </a:solidFill>
              </a:rPr>
              <a:t>英語フォント</a:t>
            </a:r>
            <a:endParaRPr lang="en-US" altLang="ja-JP" dirty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lvl="2"/>
            <a:r>
              <a:rPr lang="en-US" altLang="ja-JP" dirty="0" smtClean="0">
                <a:solidFill>
                  <a:sysClr val="windowText" lastClr="000000"/>
                </a:solidFill>
              </a:rPr>
              <a:t>“Arial” [</a:t>
            </a:r>
            <a:r>
              <a:rPr lang="en-US" altLang="ja-JP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Text</a:t>
            </a:r>
            <a:r>
              <a:rPr lang="ja-JP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（本文）</a:t>
            </a:r>
            <a:r>
              <a:rPr lang="en-US" altLang="ja-JP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: 12pt</a:t>
            </a:r>
            <a:r>
              <a:rPr lang="ja-JP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  </a:t>
            </a:r>
            <a:r>
              <a:rPr lang="en-US" altLang="ja-JP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Title</a:t>
            </a:r>
            <a:r>
              <a:rPr lang="ja-JP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（タイトル）</a:t>
            </a:r>
            <a:r>
              <a:rPr lang="en-US" altLang="ja-JP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: 16.5pt</a:t>
            </a:r>
            <a:r>
              <a:rPr lang="en-US" altLang="ja-JP" dirty="0" smtClean="0">
                <a:solidFill>
                  <a:sysClr val="windowText" lastClr="000000"/>
                </a:solidFill>
              </a:rPr>
              <a:t>] </a:t>
            </a:r>
            <a:endParaRPr lang="en-US" altLang="ja-JP" dirty="0">
              <a:solidFill>
                <a:sysClr val="windowText" lastClr="000000"/>
              </a:solidFill>
            </a:endParaRPr>
          </a:p>
          <a:p>
            <a:pPr lvl="2"/>
            <a:r>
              <a:rPr lang="en-GB" altLang="ja-JP" dirty="0" smtClean="0">
                <a:solidFill>
                  <a:sysClr val="windowText" lastClr="000000"/>
                </a:solidFill>
              </a:rPr>
              <a:t>When Highlight</a:t>
            </a:r>
            <a:r>
              <a:rPr lang="ja-JP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ja-JP" dirty="0" smtClean="0">
                <a:solidFill>
                  <a:sysClr val="windowText" lastClr="000000"/>
                </a:solidFill>
              </a:rPr>
              <a:t>: Switch to  “</a:t>
            </a:r>
            <a:r>
              <a:rPr lang="en-US" altLang="ja-JP" dirty="0" smtClean="0">
                <a:latin typeface="Arial Black" panose="020B0A04020102020204" pitchFamily="34" charset="0"/>
              </a:rPr>
              <a:t>Arial Black</a:t>
            </a:r>
            <a:r>
              <a:rPr lang="en-US" altLang="ja-JP" dirty="0" smtClean="0">
                <a:latin typeface="+mj-lt"/>
              </a:rPr>
              <a:t>”</a:t>
            </a:r>
            <a:endParaRPr lang="en-US" altLang="ja-JP" dirty="0">
              <a:latin typeface="+mj-lt"/>
            </a:endParaRPr>
          </a:p>
          <a:p>
            <a:pPr lvl="2"/>
            <a:endParaRPr lang="en-US" altLang="ja-JP" dirty="0" smtClean="0">
              <a:latin typeface="+mj-lt"/>
            </a:endParaRPr>
          </a:p>
          <a:p>
            <a:pPr lvl="2"/>
            <a:r>
              <a:rPr lang="en-US" altLang="ja-JP" dirty="0" smtClean="0">
                <a:latin typeface="+mj-lt"/>
              </a:rPr>
              <a:t>Most emphasized</a:t>
            </a:r>
            <a:r>
              <a:rPr lang="ja-JP" altLang="en-US" dirty="0" smtClean="0">
                <a:latin typeface="+mj-lt"/>
              </a:rPr>
              <a:t> </a:t>
            </a:r>
            <a:r>
              <a:rPr lang="en-US" altLang="ja-JP" dirty="0" smtClean="0">
                <a:latin typeface="+mj-lt"/>
              </a:rPr>
              <a:t>: </a:t>
            </a:r>
            <a:r>
              <a:rPr lang="en-US" altLang="ja-JP" dirty="0">
                <a:solidFill>
                  <a:sysClr val="windowText" lastClr="000000"/>
                </a:solidFill>
              </a:rPr>
              <a:t>“</a:t>
            </a:r>
            <a:r>
              <a:rPr lang="en-US" altLang="ja-JP" dirty="0">
                <a:latin typeface="Arial Black" panose="020B0A04020102020204" pitchFamily="34" charset="0"/>
              </a:rPr>
              <a:t>Arial </a:t>
            </a:r>
            <a:r>
              <a:rPr lang="en-US" altLang="ja-JP" dirty="0" smtClean="0">
                <a:latin typeface="Arial Black" panose="020B0A04020102020204" pitchFamily="34" charset="0"/>
              </a:rPr>
              <a:t>Black</a:t>
            </a:r>
            <a:r>
              <a:rPr lang="en-US" altLang="ja-JP" dirty="0" smtClean="0"/>
              <a:t>”</a:t>
            </a:r>
            <a:r>
              <a:rPr lang="ja-JP" altLang="en-US" dirty="0"/>
              <a:t> </a:t>
            </a:r>
            <a:r>
              <a:rPr lang="en-US" altLang="ja-JP" dirty="0" smtClean="0"/>
              <a:t>+</a:t>
            </a:r>
            <a:r>
              <a:rPr lang="ja-JP" altLang="en-US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RED</a:t>
            </a:r>
            <a:r>
              <a:rPr lang="ja-JP" alt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　</a:t>
            </a:r>
            <a:endParaRPr lang="en-US" altLang="ja-JP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marL="1190" lvl="1" indent="0">
              <a:buNone/>
            </a:pPr>
            <a:endParaRPr lang="en-US" altLang="ja-JP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Slide Size</a:t>
            </a:r>
            <a:r>
              <a:rPr kumimoji="1" lang="ja-JP" altLang="en-US" dirty="0" smtClean="0"/>
              <a:t>　スライドサイズ／</a:t>
            </a:r>
            <a:r>
              <a:rPr kumimoji="1" lang="en-US" altLang="ja-JP" dirty="0" smtClean="0"/>
              <a:t>Fonts</a:t>
            </a:r>
            <a:r>
              <a:rPr kumimoji="1" lang="ja-JP" altLang="en-US" dirty="0" smtClean="0"/>
              <a:t>　フォント／</a:t>
            </a:r>
            <a:r>
              <a:rPr kumimoji="1" lang="en-US" altLang="ja-JP" dirty="0" err="1" smtClean="0"/>
              <a:t>Colour</a:t>
            </a:r>
            <a:r>
              <a:rPr kumimoji="1" lang="ja-JP" altLang="en-US" dirty="0" smtClean="0"/>
              <a:t>　カラー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Rechteck 14"/>
          <p:cNvSpPr/>
          <p:nvPr/>
        </p:nvSpPr>
        <p:spPr bwMode="auto">
          <a:xfrm>
            <a:off x="2017126" y="2644489"/>
            <a:ext cx="894513" cy="179506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800" dirty="0" smtClean="0"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r>
              <a:rPr lang="en-GB" sz="700" b="1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ja-JP" altLang="en-US" sz="800" b="1" dirty="0" smtClean="0">
                <a:latin typeface="+mj-ea"/>
                <a:ea typeface="+mj-ea"/>
                <a:cs typeface="Arial" panose="020B0604020202020204" pitchFamily="34" charset="0"/>
              </a:rPr>
              <a:t>必須</a:t>
            </a:r>
            <a:endParaRPr lang="en-GB" sz="9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4"/>
          <p:cNvSpPr/>
          <p:nvPr/>
        </p:nvSpPr>
        <p:spPr bwMode="auto">
          <a:xfrm>
            <a:off x="7762177" y="2644489"/>
            <a:ext cx="894513" cy="179506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800" dirty="0" smtClean="0">
                <a:latin typeface="Arial Black" panose="020B0A04020102020204" pitchFamily="34" charset="0"/>
                <a:cs typeface="Arial" panose="020B0604020202020204" pitchFamily="34" charset="0"/>
              </a:rPr>
              <a:t>Mandatory</a:t>
            </a:r>
            <a:r>
              <a:rPr lang="en-GB" sz="700" b="1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ja-JP" altLang="en-US" sz="800" b="1" dirty="0" smtClean="0">
                <a:latin typeface="+mj-ea"/>
                <a:ea typeface="+mj-ea"/>
                <a:cs typeface="Arial" panose="020B0604020202020204" pitchFamily="34" charset="0"/>
              </a:rPr>
              <a:t>必須</a:t>
            </a:r>
            <a:endParaRPr lang="en-GB" sz="9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468039" y="3819954"/>
            <a:ext cx="2829600" cy="22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ja-JP" altLang="en-US" sz="1200" dirty="0" smtClean="0">
                <a:latin typeface="Arial Black" panose="020B0A04020102020204" pitchFamily="34" charset="0"/>
              </a:rPr>
              <a:t>最も強調：</a:t>
            </a:r>
            <a:r>
              <a:rPr lang="ja-JP" altLang="en-US" sz="1200" dirty="0" smtClean="0"/>
              <a:t>フォント</a:t>
            </a:r>
            <a:r>
              <a:rPr lang="ja-JP" altLang="en-US" sz="1200" dirty="0"/>
              <a:t>「</a:t>
            </a:r>
            <a:r>
              <a:rPr lang="en-US" altLang="ja-JP" sz="1200" dirty="0">
                <a:latin typeface="Arial Black" panose="020B0A04020102020204" pitchFamily="34" charset="0"/>
              </a:rPr>
              <a:t>Arial Black</a:t>
            </a:r>
            <a:r>
              <a:rPr lang="ja-JP" altLang="en-US" sz="1200" dirty="0"/>
              <a:t>」 </a:t>
            </a:r>
            <a:r>
              <a:rPr lang="en-US" altLang="ja-JP" sz="1200" dirty="0"/>
              <a:t>+</a:t>
            </a:r>
            <a:r>
              <a:rPr lang="ja-JP" altLang="en-US" sz="1200" dirty="0"/>
              <a:t> </a:t>
            </a:r>
            <a:r>
              <a:rPr lang="ja-JP" altLang="en-US" sz="12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赤</a:t>
            </a:r>
            <a:endParaRPr lang="en-US" altLang="ja-JP" sz="12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423828" y="3340386"/>
            <a:ext cx="3090822" cy="278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ja-JP" altLang="en-US" sz="1200" dirty="0">
                <a:solidFill>
                  <a:sysClr val="windowText" lastClr="000000"/>
                </a:solidFill>
              </a:rPr>
              <a:t>強調</a:t>
            </a:r>
            <a:r>
              <a:rPr lang="ja-JP" altLang="en-US" sz="1200" dirty="0" smtClean="0">
                <a:solidFill>
                  <a:sysClr val="windowText" lastClr="000000"/>
                </a:solidFill>
              </a:rPr>
              <a:t>時：</a:t>
            </a:r>
            <a:r>
              <a:rPr lang="ja-JP" altLang="en-US" sz="1200" dirty="0" smtClean="0"/>
              <a:t>フォント</a:t>
            </a:r>
            <a:r>
              <a:rPr lang="ja-JP" altLang="en-US" sz="1200" dirty="0"/>
              <a:t>を</a:t>
            </a:r>
            <a:r>
              <a:rPr lang="ja-JP" altLang="en-US" sz="1200" dirty="0">
                <a:solidFill>
                  <a:sysClr val="windowText" lastClr="000000"/>
                </a:solidFill>
              </a:rPr>
              <a:t>「</a:t>
            </a:r>
            <a:r>
              <a:rPr lang="en-US" altLang="ja-JP" sz="1200" dirty="0">
                <a:latin typeface="Arial Black" panose="020B0A04020102020204" pitchFamily="34" charset="0"/>
              </a:rPr>
              <a:t>Arial Black</a:t>
            </a:r>
            <a:r>
              <a:rPr lang="ja-JP" altLang="en-US" sz="1200" dirty="0"/>
              <a:t>」に</a:t>
            </a:r>
            <a:r>
              <a:rPr lang="ja-JP" altLang="en-US" sz="1200" dirty="0" smtClean="0"/>
              <a:t>変更</a:t>
            </a:r>
            <a:endParaRPr lang="en-US" altLang="ja-JP" sz="1200" dirty="0" smtClean="0"/>
          </a:p>
        </p:txBody>
      </p:sp>
      <p:sp>
        <p:nvSpPr>
          <p:cNvPr id="34" name="コンテンツ プレースホルダー 1"/>
          <p:cNvSpPr txBox="1">
            <a:spLocks/>
          </p:cNvSpPr>
          <p:nvPr/>
        </p:nvSpPr>
        <p:spPr bwMode="auto">
          <a:xfrm>
            <a:off x="4923689" y="2642806"/>
            <a:ext cx="4234083" cy="131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33347" indent="-13215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8150" indent="-11191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52557" indent="-133347" algn="l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DA2131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68578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1200" noProof="0" dirty="0" smtClean="0">
                <a:solidFill>
                  <a:srgbClr val="D71A2F"/>
                </a:solidFill>
                <a:latin typeface="Arial Black" panose="020B0A04020102020204" pitchFamily="34" charset="0"/>
              </a:defRPr>
            </a:lvl6pPr>
            <a:lvl7pPr marL="2440720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7pPr>
            <a:lvl8pPr marL="2783612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8pPr>
            <a:lvl9pPr marL="3126503" indent="-15835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sz="105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altLang="ja-JP" kern="0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Fonts for Japanese</a:t>
            </a:r>
            <a:r>
              <a:rPr lang="ja-JP" altLang="en-US" kern="0" dirty="0" smtClean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　</a:t>
            </a:r>
            <a:r>
              <a:rPr lang="ja-JP" altLang="en-US" b="1" kern="0" dirty="0" smtClean="0">
                <a:solidFill>
                  <a:sysClr val="windowText" lastClr="000000"/>
                </a:solidFill>
              </a:rPr>
              <a:t>日本語フォント</a:t>
            </a:r>
            <a:endParaRPr lang="en-US" altLang="ja-JP" kern="0" dirty="0" smtClean="0">
              <a:solidFill>
                <a:sysClr val="windowText" lastClr="000000"/>
              </a:solidFill>
              <a:latin typeface="Arial Black" panose="020B0A04020102020204" pitchFamily="34" charset="0"/>
            </a:endParaRPr>
          </a:p>
          <a:p>
            <a:pPr lvl="2"/>
            <a:r>
              <a:rPr lang="en-US" altLang="ja-JP" kern="0" dirty="0" smtClean="0">
                <a:solidFill>
                  <a:sysClr val="windowText" lastClr="000000"/>
                </a:solidFill>
              </a:rPr>
              <a:t>MS P Gothic</a:t>
            </a:r>
            <a:r>
              <a:rPr lang="ja-JP" altLang="en-US" kern="0" dirty="0" smtClean="0">
                <a:solidFill>
                  <a:sysClr val="windowText" lastClr="000000"/>
                </a:solidFill>
              </a:rPr>
              <a:t>（</a:t>
            </a:r>
            <a:r>
              <a:rPr lang="en-US" altLang="ja-JP" kern="0" dirty="0" smtClean="0">
                <a:solidFill>
                  <a:sysClr val="windowText" lastClr="000000"/>
                </a:solidFill>
              </a:rPr>
              <a:t>MS P</a:t>
            </a:r>
            <a:r>
              <a:rPr lang="ja-JP" altLang="en-US" kern="0" dirty="0" smtClean="0">
                <a:solidFill>
                  <a:sysClr val="windowText" lastClr="000000"/>
                </a:solidFill>
              </a:rPr>
              <a:t>ゴシック）</a:t>
            </a:r>
            <a:endParaRPr lang="en-US" altLang="ja-JP" kern="0" dirty="0" smtClean="0">
              <a:solidFill>
                <a:sysClr val="windowText" lastClr="000000"/>
              </a:solidFill>
            </a:endParaRPr>
          </a:p>
          <a:p>
            <a:pPr marL="426233" lvl="2" indent="0">
              <a:buNone/>
            </a:pPr>
            <a:r>
              <a:rPr lang="ja-JP" altLang="en-US" kern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ja-JP" kern="0" dirty="0" smtClean="0">
                <a:solidFill>
                  <a:sysClr val="windowText" lastClr="000000"/>
                </a:solidFill>
              </a:rPr>
              <a:t>[</a:t>
            </a:r>
            <a:r>
              <a:rPr lang="en-US" altLang="ja-JP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Text</a:t>
            </a:r>
            <a:r>
              <a:rPr lang="ja-JP" altLang="en-US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（本文）</a:t>
            </a:r>
            <a:r>
              <a:rPr lang="en-US" altLang="ja-JP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: 12pt</a:t>
            </a:r>
            <a:r>
              <a:rPr lang="ja-JP" altLang="en-US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  </a:t>
            </a:r>
            <a:r>
              <a:rPr lang="en-US" altLang="ja-JP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Title</a:t>
            </a:r>
            <a:r>
              <a:rPr lang="ja-JP" altLang="en-US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（タイトル）</a:t>
            </a:r>
            <a:r>
              <a:rPr lang="en-US" altLang="ja-JP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: 16.5pt</a:t>
            </a:r>
            <a:r>
              <a:rPr lang="en-US" altLang="ja-JP" kern="0" dirty="0" smtClean="0">
                <a:solidFill>
                  <a:sysClr val="windowText" lastClr="000000"/>
                </a:solidFill>
              </a:rPr>
              <a:t>] </a:t>
            </a:r>
          </a:p>
          <a:p>
            <a:pPr lvl="2"/>
            <a:r>
              <a:rPr lang="en-GB" altLang="ja-JP" kern="0" dirty="0" smtClean="0">
                <a:solidFill>
                  <a:sysClr val="windowText" lastClr="000000"/>
                </a:solidFill>
              </a:rPr>
              <a:t>When Highlight : </a:t>
            </a:r>
            <a:r>
              <a:rPr lang="en-US" altLang="ja-JP" kern="0" dirty="0" smtClean="0">
                <a:latin typeface="Arial Black" panose="020B0A04020102020204" pitchFamily="34" charset="0"/>
              </a:rPr>
              <a:t>MS P Gothic in Bold</a:t>
            </a:r>
            <a:r>
              <a:rPr lang="ja-JP" altLang="en-US" kern="0" dirty="0" smtClean="0">
                <a:latin typeface="Arial Black" panose="020B0A04020102020204" pitchFamily="34" charset="0"/>
              </a:rPr>
              <a:t>　</a:t>
            </a:r>
            <a:endParaRPr lang="en-US" altLang="ja-JP" kern="0" dirty="0" smtClean="0">
              <a:latin typeface="Arial Black" panose="020B0A04020102020204" pitchFamily="34" charset="0"/>
            </a:endParaRPr>
          </a:p>
          <a:p>
            <a:pPr lvl="2"/>
            <a:endParaRPr lang="en-US" altLang="ja-JP" b="1" kern="0" dirty="0" smtClean="0">
              <a:latin typeface="+mj-ea"/>
              <a:ea typeface="+mj-ea"/>
            </a:endParaRPr>
          </a:p>
          <a:p>
            <a:pPr lvl="2"/>
            <a:r>
              <a:rPr lang="en-US" altLang="ja-JP" kern="0" dirty="0" smtClean="0">
                <a:latin typeface="+mj-lt"/>
              </a:rPr>
              <a:t>Most emphasized</a:t>
            </a:r>
            <a:r>
              <a:rPr lang="ja-JP" altLang="en-US" kern="0" dirty="0" smtClean="0">
                <a:latin typeface="Arial Black" panose="020B0A04020102020204" pitchFamily="34" charset="0"/>
              </a:rPr>
              <a:t>：</a:t>
            </a:r>
            <a:r>
              <a:rPr lang="en-US" altLang="ja-JP" kern="0" dirty="0" smtClean="0">
                <a:latin typeface="Arial Black" panose="020B0A04020102020204" pitchFamily="34" charset="0"/>
              </a:rPr>
              <a:t>MS P Gothic in Bold + </a:t>
            </a:r>
            <a:r>
              <a:rPr lang="en-US" altLang="ja-JP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RED</a:t>
            </a:r>
            <a:endParaRPr lang="en-US" altLang="ja-JP" b="1" kern="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066950" y="3564264"/>
            <a:ext cx="3090822" cy="278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ja-JP" altLang="en-US" sz="1200" dirty="0" smtClean="0">
                <a:solidFill>
                  <a:sysClr val="windowText" lastClr="000000"/>
                </a:solidFill>
              </a:rPr>
              <a:t>強調時：</a:t>
            </a:r>
            <a:r>
              <a:rPr lang="en-US" altLang="ja-JP" sz="1200" kern="0" dirty="0">
                <a:latin typeface="Arial Black" panose="020B0A04020102020204" pitchFamily="34" charset="0"/>
              </a:rPr>
              <a:t>MS P </a:t>
            </a:r>
            <a:r>
              <a:rPr lang="ja-JP" altLang="en-US" sz="1200" b="1" kern="0" dirty="0">
                <a:latin typeface="+mj-ea"/>
              </a:rPr>
              <a:t>ゴシックを太文字</a:t>
            </a:r>
            <a:r>
              <a:rPr lang="ja-JP" altLang="en-US" sz="1200" b="1" kern="0" dirty="0" smtClean="0">
                <a:latin typeface="+mj-ea"/>
              </a:rPr>
              <a:t>に</a:t>
            </a:r>
            <a:endParaRPr lang="en-US" altLang="ja-JP" sz="1200" b="1" kern="0" dirty="0">
              <a:latin typeface="+mj-ea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66950" y="4065427"/>
            <a:ext cx="2829600" cy="22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ja-JP" altLang="en-US" sz="1200" dirty="0" smtClean="0">
                <a:latin typeface="Arial Black" panose="020B0A04020102020204" pitchFamily="34" charset="0"/>
              </a:rPr>
              <a:t>最も強調：</a:t>
            </a:r>
            <a:r>
              <a:rPr lang="en-US" altLang="ja-JP" sz="1200" kern="0" dirty="0" smtClean="0">
                <a:latin typeface="Arial Black" panose="020B0A04020102020204" pitchFamily="34" charset="0"/>
              </a:rPr>
              <a:t>MS </a:t>
            </a:r>
            <a:r>
              <a:rPr lang="en-US" altLang="ja-JP" sz="1200" kern="0" dirty="0">
                <a:latin typeface="Arial Black" panose="020B0A04020102020204" pitchFamily="34" charset="0"/>
              </a:rPr>
              <a:t>P </a:t>
            </a:r>
            <a:r>
              <a:rPr lang="ja-JP" altLang="en-US" sz="1200" b="1" kern="0" dirty="0">
                <a:latin typeface="+mj-ea"/>
              </a:rPr>
              <a:t>ゴシック太文字＋</a:t>
            </a:r>
            <a:r>
              <a:rPr lang="ja-JP" altLang="en-US" sz="1200" b="1" kern="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赤</a:t>
            </a:r>
            <a:endParaRPr lang="en-US" altLang="ja-JP" sz="1200" b="1" kern="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change the design, using the master </a:t>
            </a:r>
            <a:r>
              <a:rPr lang="en-GB" dirty="0" smtClean="0"/>
              <a:t>layouts</a:t>
            </a:r>
            <a:r>
              <a:rPr lang="ja-JP" altLang="en-US" dirty="0" smtClean="0"/>
              <a:t>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GB" altLang="ja-JP" dirty="0" err="1" smtClean="0">
                <a:latin typeface="+mj-ea"/>
              </a:rPr>
              <a:t>マスターレイアウト</a:t>
            </a:r>
            <a:r>
              <a:rPr lang="ja-JP" altLang="en-US" dirty="0" smtClean="0">
                <a:latin typeface="+mj-ea"/>
              </a:rPr>
              <a:t>から</a:t>
            </a:r>
            <a:r>
              <a:rPr lang="en-GB" altLang="ja-JP" dirty="0" err="1" smtClean="0">
                <a:latin typeface="+mj-ea"/>
              </a:rPr>
              <a:t>デザインを</a:t>
            </a:r>
            <a:r>
              <a:rPr lang="ja-JP" altLang="en-US" dirty="0" smtClean="0">
                <a:latin typeface="+mj-ea"/>
              </a:rPr>
              <a:t>選択・</a:t>
            </a:r>
            <a:r>
              <a:rPr lang="en-GB" altLang="ja-JP" dirty="0" err="1" smtClean="0">
                <a:latin typeface="+mj-ea"/>
              </a:rPr>
              <a:t>変更する方法</a:t>
            </a:r>
            <a:endParaRPr lang="de-DE" dirty="0">
              <a:latin typeface="+mj-ea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481" y="853083"/>
            <a:ext cx="4252292" cy="41146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6338">
            <a:off x="3768658" y="1701251"/>
            <a:ext cx="358047" cy="35804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3469064" y="2051757"/>
            <a:ext cx="600094" cy="119289"/>
          </a:xfrm>
          <a:prstGeom prst="rect">
            <a:avLst/>
          </a:prstGeom>
          <a:solidFill>
            <a:schemeClr val="tx1"/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5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page</a:t>
            </a:r>
            <a:endParaRPr lang="en-GB" sz="4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891" y="886702"/>
            <a:ext cx="3265353" cy="2418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latin typeface="+mj-lt"/>
              </a:rPr>
              <a:t>There are two ways to choose one of the </a:t>
            </a:r>
            <a:br>
              <a:rPr lang="en-US" sz="1200" dirty="0" smtClean="0">
                <a:latin typeface="+mj-lt"/>
              </a:rPr>
            </a:br>
            <a:r>
              <a:rPr lang="en-US" sz="1200" dirty="0" smtClean="0">
                <a:latin typeface="+mj-lt"/>
              </a:rPr>
              <a:t>master layouts: </a:t>
            </a:r>
          </a:p>
          <a:p>
            <a:r>
              <a:rPr lang="ja-JP" altLang="en-US" sz="1200" dirty="0" smtClean="0">
                <a:latin typeface="+mj-lt"/>
              </a:rPr>
              <a:t>スライドマスターを選ぶには２つの方法があります。</a:t>
            </a:r>
            <a:endParaRPr lang="en-US" sz="1200" dirty="0" smtClean="0">
              <a:latin typeface="+mj-lt"/>
            </a:endParaRPr>
          </a:p>
          <a:p>
            <a:endParaRPr lang="en-US" sz="1200" dirty="0" smtClean="0">
              <a:latin typeface="+mj-lt"/>
            </a:endParaRPr>
          </a:p>
          <a:p>
            <a:r>
              <a:rPr lang="en-US" sz="1200" dirty="0" smtClean="0"/>
              <a:t>Change an existing slide:</a:t>
            </a:r>
            <a:endParaRPr lang="en-US" sz="1200" dirty="0" smtClean="0">
              <a:latin typeface="+mj-lt"/>
            </a:endParaRPr>
          </a:p>
          <a:p>
            <a:r>
              <a:rPr lang="en-US" sz="1200" b="1" dirty="0" smtClean="0">
                <a:latin typeface="+mj-lt"/>
              </a:rPr>
              <a:t>Right-click </a:t>
            </a:r>
            <a:r>
              <a:rPr lang="en-US" sz="1200" dirty="0" smtClean="0">
                <a:latin typeface="+mj-lt"/>
              </a:rPr>
              <a:t>on the slide you want to </a:t>
            </a:r>
            <a:br>
              <a:rPr lang="en-US" sz="1200" dirty="0" smtClean="0">
                <a:latin typeface="+mj-lt"/>
              </a:rPr>
            </a:br>
            <a:r>
              <a:rPr lang="en-US" sz="1200" dirty="0" smtClean="0">
                <a:latin typeface="+mj-lt"/>
              </a:rPr>
              <a:t>change and go to “</a:t>
            </a:r>
            <a:r>
              <a:rPr lang="en-US" sz="1200" b="1" dirty="0">
                <a:latin typeface="+mj-lt"/>
              </a:rPr>
              <a:t>L</a:t>
            </a:r>
            <a:r>
              <a:rPr lang="en-US" sz="1200" b="1" dirty="0" smtClean="0">
                <a:latin typeface="+mj-lt"/>
              </a:rPr>
              <a:t>ayout</a:t>
            </a:r>
            <a:r>
              <a:rPr lang="en-US" sz="1200" dirty="0" smtClean="0">
                <a:latin typeface="+mj-lt"/>
              </a:rPr>
              <a:t>”.</a:t>
            </a:r>
          </a:p>
          <a:p>
            <a:r>
              <a:rPr lang="ja-JP" altLang="en-US" sz="1200" dirty="0" smtClean="0">
                <a:latin typeface="+mj-lt"/>
              </a:rPr>
              <a:t>既存のスライドの変更：</a:t>
            </a:r>
            <a:endParaRPr lang="en-US" altLang="ja-JP" sz="1200" dirty="0" smtClean="0">
              <a:latin typeface="+mj-lt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latin typeface="+mj-ea"/>
                <a:ea typeface="+mj-ea"/>
              </a:rPr>
              <a:t>変更したいスライドを</a:t>
            </a:r>
            <a:r>
              <a:rPr lang="en-US" altLang="ja-JP" sz="1200" b="1" dirty="0" err="1">
                <a:solidFill>
                  <a:srgbClr val="000000"/>
                </a:solidFill>
                <a:latin typeface="+mj-ea"/>
                <a:ea typeface="+mj-ea"/>
              </a:rPr>
              <a:t>右クリック</a:t>
            </a:r>
            <a:r>
              <a:rPr lang="en-US" altLang="ja-JP" sz="1200" dirty="0" err="1">
                <a:solidFill>
                  <a:srgbClr val="000000"/>
                </a:solidFill>
                <a:latin typeface="+mj-ea"/>
                <a:ea typeface="+mj-ea"/>
              </a:rPr>
              <a:t>し</a:t>
            </a:r>
            <a:r>
              <a:rPr lang="en-US" altLang="ja-JP" sz="1200" dirty="0">
                <a:solidFill>
                  <a:srgbClr val="000000"/>
                </a:solidFill>
                <a:latin typeface="+mj-ea"/>
                <a:ea typeface="+mj-ea"/>
              </a:rPr>
              <a:t>、「</a:t>
            </a:r>
            <a:r>
              <a:rPr lang="en-US" altLang="ja-JP" sz="1200" b="1" dirty="0" err="1">
                <a:solidFill>
                  <a:srgbClr val="000000"/>
                </a:solidFill>
                <a:latin typeface="+mj-ea"/>
                <a:ea typeface="+mj-ea"/>
              </a:rPr>
              <a:t>レイアウト</a:t>
            </a:r>
            <a:r>
              <a:rPr lang="en-US" altLang="ja-JP" sz="1200" dirty="0" err="1">
                <a:solidFill>
                  <a:srgbClr val="000000"/>
                </a:solidFill>
                <a:latin typeface="+mj-ea"/>
                <a:ea typeface="+mj-ea"/>
              </a:rPr>
              <a:t>」に進みます</a:t>
            </a:r>
            <a:endParaRPr lang="en-US" sz="1200" dirty="0" smtClean="0">
              <a:latin typeface="+mj-ea"/>
              <a:ea typeface="+mj-ea"/>
            </a:endParaRPr>
          </a:p>
          <a:p>
            <a:endParaRPr lang="en-US" sz="1200" dirty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Create a new slide:</a:t>
            </a:r>
          </a:p>
          <a:p>
            <a:r>
              <a:rPr lang="en-US" sz="1200" dirty="0" smtClean="0">
                <a:latin typeface="+mj-lt"/>
              </a:rPr>
              <a:t>Click on </a:t>
            </a:r>
            <a:r>
              <a:rPr lang="en-US" sz="1200" b="1" dirty="0" smtClean="0">
                <a:latin typeface="+mj-lt"/>
              </a:rPr>
              <a:t>“Insert” </a:t>
            </a:r>
            <a:r>
              <a:rPr lang="en-US" sz="1200" dirty="0" smtClean="0">
                <a:latin typeface="+mj-lt"/>
              </a:rPr>
              <a:t>(top left) and </a:t>
            </a:r>
            <a:br>
              <a:rPr lang="en-US" sz="1200" dirty="0" smtClean="0">
                <a:latin typeface="+mj-lt"/>
              </a:rPr>
            </a:br>
            <a:r>
              <a:rPr lang="en-US" sz="1200" dirty="0" smtClean="0">
                <a:latin typeface="+mj-lt"/>
              </a:rPr>
              <a:t>select </a:t>
            </a:r>
            <a:r>
              <a:rPr lang="en-US" sz="1200" b="1" dirty="0" smtClean="0">
                <a:latin typeface="+mj-lt"/>
              </a:rPr>
              <a:t>“New slide”</a:t>
            </a:r>
            <a:r>
              <a:rPr lang="en-US" sz="1200" dirty="0" smtClean="0">
                <a:latin typeface="+mj-lt"/>
              </a:rPr>
              <a:t>.</a:t>
            </a:r>
          </a:p>
          <a:p>
            <a:r>
              <a:rPr lang="ja-JP" altLang="en-US" sz="1200" dirty="0" smtClean="0">
                <a:latin typeface="+mj-lt"/>
              </a:rPr>
              <a:t>新規スライドの作成：</a:t>
            </a:r>
            <a:endParaRPr lang="en-US" altLang="ja-JP" sz="1200" dirty="0" smtClean="0">
              <a:latin typeface="+mj-lt"/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  <a:latin typeface="Arial" panose="020B0604020202020204"/>
              </a:rPr>
              <a:t>「</a:t>
            </a:r>
            <a:r>
              <a:rPr lang="en-US" altLang="ja-JP" sz="1200" dirty="0" err="1" smtClean="0">
                <a:solidFill>
                  <a:srgbClr val="000000"/>
                </a:solidFill>
                <a:latin typeface="Arial" panose="020B0604020202020204"/>
              </a:rPr>
              <a:t>挿入</a:t>
            </a:r>
            <a:r>
              <a:rPr lang="en-US" altLang="ja-JP" sz="1200" dirty="0">
                <a:solidFill>
                  <a:srgbClr val="000000"/>
                </a:solidFill>
                <a:latin typeface="Arial" panose="020B0604020202020204"/>
              </a:rPr>
              <a:t>」（</a:t>
            </a:r>
            <a:r>
              <a:rPr lang="en-US" altLang="ja-JP" sz="1200" dirty="0" err="1">
                <a:solidFill>
                  <a:srgbClr val="000000"/>
                </a:solidFill>
                <a:latin typeface="Arial" panose="020B0604020202020204"/>
              </a:rPr>
              <a:t>左上）をクリックし</a:t>
            </a:r>
            <a:r>
              <a:rPr lang="en-US" altLang="ja-JP" sz="1200" dirty="0">
                <a:solidFill>
                  <a:srgbClr val="000000"/>
                </a:solidFill>
                <a:latin typeface="Arial" panose="020B0604020202020204"/>
              </a:rPr>
              <a:t>、「</a:t>
            </a:r>
            <a:r>
              <a:rPr lang="en-US" altLang="ja-JP" sz="1200" dirty="0" err="1">
                <a:solidFill>
                  <a:srgbClr val="000000"/>
                </a:solidFill>
                <a:latin typeface="Arial" panose="020B0604020202020204"/>
              </a:rPr>
              <a:t>新規スライド」を選択する</a:t>
            </a:r>
            <a:endParaRPr lang="en-US" sz="1200" dirty="0">
              <a:latin typeface="+mj-lt"/>
            </a:endParaRPr>
          </a:p>
          <a:p>
            <a:endParaRPr lang="en-US" sz="1200" dirty="0" smtClean="0">
              <a:latin typeface="+mj-lt"/>
            </a:endParaRPr>
          </a:p>
          <a:p>
            <a:endParaRPr lang="en-US" sz="1200" dirty="0" smtClean="0">
              <a:latin typeface="+mj-lt"/>
            </a:endParaRPr>
          </a:p>
          <a:p>
            <a:r>
              <a:rPr lang="en-US" sz="1200" dirty="0" smtClean="0"/>
              <a:t>Either way you will find all the example slides.</a:t>
            </a:r>
          </a:p>
          <a:p>
            <a:r>
              <a:rPr lang="en-US" sz="1200" dirty="0" smtClean="0"/>
              <a:t>You can select the design by clicking on it.</a:t>
            </a:r>
          </a:p>
          <a:p>
            <a:r>
              <a:rPr lang="ja-JP" altLang="en-US" sz="1200" dirty="0"/>
              <a:t>どちら</a:t>
            </a:r>
            <a:r>
              <a:rPr lang="ja-JP" altLang="en-US" sz="1200" dirty="0" smtClean="0"/>
              <a:t>のやり方でもすべてのレイアウトが表示され、</a:t>
            </a:r>
            <a:endParaRPr lang="en-US" altLang="ja-JP" sz="1200" dirty="0" smtClean="0"/>
          </a:p>
          <a:p>
            <a:r>
              <a:rPr lang="ja-JP" altLang="en-US" sz="1200" dirty="0"/>
              <a:t>クリックすること</a:t>
            </a:r>
            <a:r>
              <a:rPr lang="ja-JP" altLang="en-US" sz="1200" dirty="0" smtClean="0"/>
              <a:t>で任意のものを選択できます。</a:t>
            </a:r>
            <a:endParaRPr lang="en-US" sz="1200" dirty="0" smtClean="0"/>
          </a:p>
          <a:p>
            <a:endParaRPr lang="en-US" sz="1200" b="1" dirty="0">
              <a:latin typeface="+mj-lt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8042718" y="1857865"/>
            <a:ext cx="119295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Set </a:t>
            </a:r>
            <a:r>
              <a:rPr lang="en-US" u="sng" dirty="0" smtClean="0"/>
              <a:t>with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page </a:t>
            </a:r>
            <a:br>
              <a:rPr lang="en-US" dirty="0" smtClean="0"/>
            </a:br>
            <a:r>
              <a:rPr lang="en-US" dirty="0" smtClean="0"/>
              <a:t>numbers</a:t>
            </a:r>
          </a:p>
          <a:p>
            <a:r>
              <a:rPr lang="ja-JP" altLang="en-US" dirty="0" smtClean="0"/>
              <a:t>（ページ番号あり）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 bwMode="auto">
          <a:xfrm>
            <a:off x="4807392" y="2000537"/>
            <a:ext cx="2465898" cy="11086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Gerader Verbinder 22"/>
          <p:cNvCxnSpPr/>
          <p:nvPr/>
        </p:nvCxnSpPr>
        <p:spPr bwMode="auto">
          <a:xfrm>
            <a:off x="7277489" y="2055969"/>
            <a:ext cx="786701" cy="90437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正方形/長方形 1"/>
          <p:cNvSpPr/>
          <p:nvPr/>
        </p:nvSpPr>
        <p:spPr bwMode="auto">
          <a:xfrm>
            <a:off x="4807392" y="3349292"/>
            <a:ext cx="2465898" cy="1440123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7"/>
          <p:cNvSpPr/>
          <p:nvPr/>
        </p:nvSpPr>
        <p:spPr>
          <a:xfrm>
            <a:off x="7273289" y="3600079"/>
            <a:ext cx="1808508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Set </a:t>
            </a:r>
            <a:r>
              <a:rPr lang="en-US" u="sng" dirty="0" smtClean="0"/>
              <a:t>without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page </a:t>
            </a:r>
            <a:br>
              <a:rPr lang="en-US" dirty="0" smtClean="0"/>
            </a:br>
            <a:r>
              <a:rPr lang="en-US" dirty="0" smtClean="0"/>
              <a:t>numbers is 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No Available</a:t>
            </a:r>
          </a:p>
          <a:p>
            <a:r>
              <a:rPr lang="ja-JP" altLang="en-US" dirty="0" smtClean="0"/>
              <a:t>（ページ番号のないものは</a:t>
            </a:r>
            <a:endParaRPr lang="en-US" altLang="ja-JP" dirty="0" smtClean="0"/>
          </a:p>
          <a:p>
            <a:r>
              <a:rPr lang="ja-JP" altLang="en-US" b="1" dirty="0" smtClean="0">
                <a:solidFill>
                  <a:schemeClr val="accent1"/>
                </a:solidFill>
              </a:rPr>
              <a:t>設定から削除しており</a:t>
            </a:r>
            <a:endParaRPr lang="en-US" altLang="ja-JP" b="1" dirty="0" smtClean="0">
              <a:solidFill>
                <a:schemeClr val="accent1"/>
              </a:solidFill>
            </a:endParaRPr>
          </a:p>
          <a:p>
            <a:r>
              <a:rPr lang="ja-JP" altLang="en-US" b="1" dirty="0" smtClean="0">
                <a:solidFill>
                  <a:schemeClr val="accent1"/>
                </a:solidFill>
              </a:rPr>
              <a:t>使用できません</a:t>
            </a:r>
            <a:r>
              <a:rPr lang="ja-JP" altLang="en-US" dirty="0" smtClean="0"/>
              <a:t>）</a:t>
            </a:r>
            <a:endParaRPr lang="de-DE" dirty="0"/>
          </a:p>
        </p:txBody>
      </p:sp>
      <p:cxnSp>
        <p:nvCxnSpPr>
          <p:cNvPr id="16" name="Gerader Verbinder 22"/>
          <p:cNvCxnSpPr/>
          <p:nvPr/>
        </p:nvCxnSpPr>
        <p:spPr bwMode="auto">
          <a:xfrm>
            <a:off x="7114309" y="3635084"/>
            <a:ext cx="264218" cy="181843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3070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/>
          <p:cNvSpPr txBox="1"/>
          <p:nvPr/>
        </p:nvSpPr>
        <p:spPr>
          <a:xfrm>
            <a:off x="193351" y="2087936"/>
            <a:ext cx="2169543" cy="10079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en-US" altLang="ja-JP" sz="1200" dirty="0"/>
              <a:t>Page name </a:t>
            </a:r>
            <a:r>
              <a:rPr kumimoji="1" lang="en-US" altLang="ja-JP" sz="1200" dirty="0" smtClean="0"/>
              <a:t>end</a:t>
            </a:r>
            <a:r>
              <a:rPr kumimoji="1" lang="ja-JP" altLang="en-US" sz="1200" dirty="0" smtClean="0">
                <a:latin typeface="+mj-lt"/>
              </a:rPr>
              <a:t>：</a:t>
            </a:r>
            <a:r>
              <a:rPr kumimoji="1" lang="en-US" altLang="ja-JP" sz="1200" dirty="0" smtClean="0">
                <a:latin typeface="+mj-lt"/>
              </a:rPr>
              <a:t>”Blank”</a:t>
            </a:r>
          </a:p>
          <a:p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None </a:t>
            </a:r>
          </a:p>
          <a:p>
            <a:r>
              <a:rPr kumimoji="1" lang="en-US" altLang="ja-JP" sz="1200" dirty="0" smtClean="0">
                <a:latin typeface="+mj-lt"/>
              </a:rPr>
              <a:t>or</a:t>
            </a:r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 Write if its necessary</a:t>
            </a:r>
          </a:p>
          <a:p>
            <a:r>
              <a:rPr kumimoji="1" lang="ja-JP" altLang="en-US" sz="1200" dirty="0" smtClean="0">
                <a:latin typeface="+mj-lt"/>
              </a:rPr>
              <a:t>末尾：記述</a:t>
            </a:r>
            <a:r>
              <a:rPr kumimoji="1" lang="ja-JP" altLang="en-US" sz="1200" dirty="0">
                <a:latin typeface="+mj-lt"/>
              </a:rPr>
              <a:t>無</a:t>
            </a:r>
            <a:endParaRPr kumimoji="1" lang="en-US" altLang="ja-JP" sz="1200" dirty="0">
              <a:latin typeface="+mj-lt"/>
            </a:endParaRPr>
          </a:p>
          <a:p>
            <a:r>
              <a:rPr kumimoji="1" lang="ja-JP" altLang="en-US" sz="1200" b="1" dirty="0" smtClean="0">
                <a:solidFill>
                  <a:schemeClr val="accent1"/>
                </a:solidFill>
                <a:latin typeface="+mj-ea"/>
                <a:ea typeface="+mj-ea"/>
              </a:rPr>
              <a:t>機密指定なし</a:t>
            </a:r>
            <a:endParaRPr kumimoji="1" lang="en-US" altLang="ja-JP" sz="1200" b="1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kumimoji="1" lang="ja-JP" altLang="en-US" sz="1200" dirty="0">
                <a:latin typeface="+mj-ea"/>
                <a:ea typeface="+mj-ea"/>
              </a:rPr>
              <a:t>もしく</a:t>
            </a:r>
            <a:r>
              <a:rPr kumimoji="1" lang="ja-JP" altLang="en-US" sz="1200" dirty="0" smtClean="0">
                <a:latin typeface="+mj-ea"/>
                <a:ea typeface="+mj-ea"/>
              </a:rPr>
              <a:t>は</a:t>
            </a:r>
            <a:r>
              <a:rPr kumimoji="1" lang="ja-JP" altLang="en-US" sz="1200" b="1" dirty="0" smtClean="0">
                <a:solidFill>
                  <a:schemeClr val="accent1"/>
                </a:solidFill>
                <a:latin typeface="+mj-ea"/>
                <a:ea typeface="+mj-ea"/>
              </a:rPr>
              <a:t>文字にて記載</a:t>
            </a: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88001" y="713520"/>
            <a:ext cx="5447781" cy="1087579"/>
          </a:xfrm>
        </p:spPr>
        <p:txBody>
          <a:bodyPr/>
          <a:lstStyle/>
          <a:p>
            <a:r>
              <a:rPr kumimoji="1" lang="en-US" altLang="ja-JP" dirty="0" err="1" smtClean="0"/>
              <a:t>Yachiyo</a:t>
            </a:r>
            <a:r>
              <a:rPr kumimoji="1" lang="en-US" altLang="ja-JP" dirty="0" smtClean="0"/>
              <a:t> Global Confidential </a:t>
            </a:r>
            <a:r>
              <a:rPr kumimoji="1" lang="en-US" altLang="ja-JP" dirty="0"/>
              <a:t>Policy </a:t>
            </a:r>
            <a:r>
              <a:rPr kumimoji="1" lang="en-US" altLang="ja-JP" dirty="0" smtClean="0"/>
              <a:t>defines designation </a:t>
            </a:r>
            <a:r>
              <a:rPr kumimoji="1" lang="en-US" altLang="ja-JP" dirty="0"/>
              <a:t>and Indication of Confidentiality Management </a:t>
            </a:r>
            <a:r>
              <a:rPr kumimoji="1" lang="en-US" altLang="ja-JP" dirty="0" smtClean="0"/>
              <a:t>Category; Security S, A and B.</a:t>
            </a:r>
          </a:p>
          <a:p>
            <a:r>
              <a:rPr kumimoji="1" lang="en-US" altLang="ja-JP" dirty="0" smtClean="0"/>
              <a:t>In this master</a:t>
            </a:r>
            <a:r>
              <a:rPr kumimoji="1" lang="en-US" altLang="ja-JP" dirty="0"/>
              <a:t>, it is set to </a:t>
            </a:r>
            <a:r>
              <a:rPr kumimoji="1" lang="en-US" altLang="ja-JP" dirty="0">
                <a:solidFill>
                  <a:schemeClr val="accent1"/>
                </a:solidFill>
                <a:latin typeface="Arial Black" panose="020B0A04020102020204" pitchFamily="34" charset="0"/>
              </a:rPr>
              <a:t>be displayed only on the title page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YGCP</a:t>
            </a:r>
            <a:r>
              <a:rPr kumimoji="1" lang="ja-JP" altLang="en-US" dirty="0" smtClean="0"/>
              <a:t>（機密管理規程）では、</a:t>
            </a:r>
            <a:r>
              <a:rPr kumimoji="1" lang="en-US" altLang="ja-JP" dirty="0" smtClean="0"/>
              <a:t>S</a:t>
            </a:r>
            <a:r>
              <a:rPr kumimoji="1" lang="ja-JP" altLang="en-US" dirty="0" smtClean="0"/>
              <a:t>秘・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秘・</a:t>
            </a:r>
            <a:r>
              <a:rPr kumimoji="1" lang="en-US" altLang="ja-JP" dirty="0" smtClean="0"/>
              <a:t>B</a:t>
            </a:r>
            <a:r>
              <a:rPr kumimoji="1" lang="ja-JP" altLang="en-US" dirty="0" smtClean="0"/>
              <a:t>秘の管理区分があります。</a:t>
            </a:r>
            <a:endParaRPr kumimoji="1" lang="en-US" altLang="ja-JP" dirty="0" smtClean="0"/>
          </a:p>
          <a:p>
            <a:r>
              <a:rPr kumimoji="1" lang="ja-JP" altLang="en-US" dirty="0"/>
              <a:t>この</a:t>
            </a:r>
            <a:r>
              <a:rPr kumimoji="1" lang="ja-JP" altLang="en-US" dirty="0" smtClean="0"/>
              <a:t>マスターでは、</a:t>
            </a:r>
            <a:r>
              <a:rPr kumimoji="1" lang="ja-JP" altLang="en-US" b="1" dirty="0" smtClean="0">
                <a:solidFill>
                  <a:schemeClr val="accent1"/>
                </a:solidFill>
              </a:rPr>
              <a:t>タイトルページに</a:t>
            </a:r>
            <a:r>
              <a:rPr kumimoji="1" lang="ja-JP" altLang="en-US" b="1" dirty="0">
                <a:solidFill>
                  <a:schemeClr val="accent1"/>
                </a:solidFill>
              </a:rPr>
              <a:t>のみ</a:t>
            </a:r>
            <a:r>
              <a:rPr kumimoji="1" lang="ja-JP" altLang="en-US" b="1" dirty="0" smtClean="0">
                <a:solidFill>
                  <a:schemeClr val="accent1"/>
                </a:solidFill>
              </a:rPr>
              <a:t>表示させる</a:t>
            </a:r>
            <a:r>
              <a:rPr kumimoji="1" lang="ja-JP" altLang="en-US" dirty="0" smtClean="0"/>
              <a:t>設定とします。</a:t>
            </a:r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YGCP</a:t>
            </a:r>
            <a:r>
              <a:rPr kumimoji="1" lang="ja-JP" altLang="en-US" dirty="0"/>
              <a:t> </a:t>
            </a:r>
            <a:r>
              <a:rPr kumimoji="1" lang="en-US" altLang="ja-JP" dirty="0" smtClean="0"/>
              <a:t>Confidentiality </a:t>
            </a:r>
            <a:r>
              <a:rPr kumimoji="1" lang="en-US" altLang="ja-JP" dirty="0"/>
              <a:t>Management </a:t>
            </a:r>
            <a:r>
              <a:rPr kumimoji="1" lang="en-US" altLang="ja-JP" dirty="0" smtClean="0"/>
              <a:t>Category </a:t>
            </a:r>
            <a:r>
              <a:rPr kumimoji="1" lang="ja-JP" altLang="en-US" dirty="0" smtClean="0"/>
              <a:t>機密管理区分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de-DE" altLang="ja-JP" sz="1200" b="0" dirty="0">
                <a:solidFill>
                  <a:srgbClr val="000000"/>
                </a:solidFill>
              </a:rPr>
              <a:t>Included in new PowerPoint master</a:t>
            </a:r>
            <a:r>
              <a:rPr lang="ja-JP" altLang="en-US" sz="1200" b="0" dirty="0">
                <a:solidFill>
                  <a:srgbClr val="000000"/>
                </a:solidFill>
              </a:rPr>
              <a:t>　本ファイルのスライドマスターに含まれています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00" y="706593"/>
            <a:ext cx="1996468" cy="112973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6" y="3190228"/>
            <a:ext cx="1701177" cy="96227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986799" y="1984756"/>
            <a:ext cx="1835727" cy="866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en-US" altLang="ja-JP" sz="1200" dirty="0"/>
              <a:t>Page name </a:t>
            </a:r>
            <a:r>
              <a:rPr kumimoji="1" lang="en-US" altLang="ja-JP" sz="1200" dirty="0" smtClean="0"/>
              <a:t>end</a:t>
            </a:r>
            <a:r>
              <a:rPr kumimoji="1" lang="ja-JP" altLang="en-US" sz="1200" dirty="0" smtClean="0">
                <a:latin typeface="+mj-lt"/>
              </a:rPr>
              <a:t>：</a:t>
            </a:r>
            <a:r>
              <a:rPr kumimoji="1" lang="en-US" altLang="ja-JP" sz="1200" dirty="0">
                <a:latin typeface="+mj-lt"/>
              </a:rPr>
              <a:t>A</a:t>
            </a:r>
            <a:endParaRPr kumimoji="1" lang="en-US" altLang="ja-JP" sz="1200" dirty="0" smtClean="0">
              <a:latin typeface="+mj-lt"/>
            </a:endParaRPr>
          </a:p>
          <a:p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Security A “Confidential”</a:t>
            </a:r>
          </a:p>
          <a:p>
            <a:r>
              <a:rPr kumimoji="1" lang="ja-JP" altLang="en-US" sz="1200" dirty="0" smtClean="0">
                <a:latin typeface="+mj-lt"/>
              </a:rPr>
              <a:t>末尾：</a:t>
            </a:r>
            <a:r>
              <a:rPr kumimoji="1" lang="en-US" altLang="ja-JP" sz="1200" dirty="0" smtClean="0">
                <a:latin typeface="+mj-lt"/>
              </a:rPr>
              <a:t>A</a:t>
            </a:r>
            <a:endParaRPr kumimoji="1" lang="en-US" altLang="ja-JP" sz="1200" dirty="0">
              <a:latin typeface="+mj-lt"/>
            </a:endParaRPr>
          </a:p>
          <a:p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  <a:ea typeface="+mj-ea"/>
              </a:rPr>
              <a:t>A</a:t>
            </a:r>
            <a:r>
              <a:rPr kumimoji="1" lang="ja-JP" altLang="en-US" sz="1200" b="1" dirty="0" smtClean="0">
                <a:solidFill>
                  <a:schemeClr val="accent1"/>
                </a:solidFill>
                <a:latin typeface="+mj-ea"/>
                <a:ea typeface="+mj-ea"/>
              </a:rPr>
              <a:t>秘（機密）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94159" y="2086547"/>
            <a:ext cx="2363524" cy="806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en-US" altLang="ja-JP" sz="1200" dirty="0"/>
              <a:t>Page name </a:t>
            </a:r>
            <a:r>
              <a:rPr kumimoji="1" lang="en-US" altLang="ja-JP" sz="1200" dirty="0" smtClean="0"/>
              <a:t>end</a:t>
            </a:r>
            <a:r>
              <a:rPr kumimoji="1" lang="ja-JP" altLang="en-US" sz="1200" dirty="0" smtClean="0">
                <a:latin typeface="+mj-lt"/>
              </a:rPr>
              <a:t>：</a:t>
            </a:r>
            <a:r>
              <a:rPr kumimoji="1" lang="en-US" altLang="ja-JP" sz="1200" dirty="0" smtClean="0">
                <a:latin typeface="+mj-lt"/>
              </a:rPr>
              <a:t>B</a:t>
            </a:r>
          </a:p>
          <a:p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Security B “Internal”</a:t>
            </a:r>
          </a:p>
          <a:p>
            <a:r>
              <a:rPr kumimoji="1" lang="ja-JP" altLang="en-US" sz="1200" dirty="0" smtClean="0">
                <a:latin typeface="+mj-lt"/>
              </a:rPr>
              <a:t>ページ名末尾：</a:t>
            </a:r>
            <a:r>
              <a:rPr kumimoji="1" lang="en-US" altLang="ja-JP" sz="1200" dirty="0">
                <a:latin typeface="+mj-lt"/>
              </a:rPr>
              <a:t>B</a:t>
            </a:r>
          </a:p>
          <a:p>
            <a:r>
              <a:rPr kumimoji="1" lang="en-US" altLang="ja-JP" sz="1200" b="1" dirty="0">
                <a:solidFill>
                  <a:schemeClr val="accent1"/>
                </a:solidFill>
                <a:latin typeface="Arial Black" panose="020B0A04020102020204" pitchFamily="34" charset="0"/>
                <a:ea typeface="+mj-ea"/>
              </a:rPr>
              <a:t>B</a:t>
            </a:r>
            <a:r>
              <a:rPr kumimoji="1" lang="ja-JP" altLang="en-US" sz="1200" b="1" dirty="0" smtClean="0">
                <a:solidFill>
                  <a:schemeClr val="accent1"/>
                </a:solidFill>
                <a:latin typeface="Arial Black" panose="020B0A04020102020204" pitchFamily="34" charset="0"/>
                <a:ea typeface="+mj-ea"/>
              </a:rPr>
              <a:t>秘（取扱注意）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48130" y="2984847"/>
            <a:ext cx="1294979" cy="1051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en-US" altLang="ja-JP" sz="1200" dirty="0" smtClean="0">
                <a:latin typeface="+mj-lt"/>
              </a:rPr>
              <a:t>Page name end</a:t>
            </a:r>
            <a:r>
              <a:rPr kumimoji="1" lang="ja-JP" altLang="en-US" sz="1200" dirty="0" smtClean="0">
                <a:latin typeface="+mj-lt"/>
              </a:rPr>
              <a:t>：</a:t>
            </a:r>
            <a:r>
              <a:rPr kumimoji="1" lang="en-US" altLang="ja-JP" sz="1200" dirty="0" smtClean="0">
                <a:latin typeface="+mj-lt"/>
              </a:rPr>
              <a:t>S</a:t>
            </a:r>
          </a:p>
          <a:p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Security S “Strictly Confidential”</a:t>
            </a:r>
          </a:p>
          <a:p>
            <a:r>
              <a:rPr kumimoji="1" lang="ja-JP" altLang="en-US" sz="1200" dirty="0" smtClean="0">
                <a:latin typeface="+mj-lt"/>
              </a:rPr>
              <a:t>ページ名末尾：</a:t>
            </a:r>
            <a:r>
              <a:rPr kumimoji="1" lang="en-US" altLang="ja-JP" sz="1200" dirty="0" smtClean="0">
                <a:latin typeface="+mj-lt"/>
              </a:rPr>
              <a:t>S</a:t>
            </a:r>
            <a:endParaRPr kumimoji="1" lang="en-US" altLang="ja-JP" sz="1200" dirty="0">
              <a:latin typeface="+mj-lt"/>
            </a:endParaRPr>
          </a:p>
          <a:p>
            <a:r>
              <a:rPr kumimoji="1" lang="en-US" altLang="ja-JP" sz="1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S</a:t>
            </a:r>
            <a:r>
              <a:rPr kumimoji="1" lang="ja-JP" altLang="en-US" sz="1200" b="1" dirty="0" smtClean="0">
                <a:solidFill>
                  <a:schemeClr val="accent1"/>
                </a:solidFill>
                <a:latin typeface="+mj-lt"/>
              </a:rPr>
              <a:t>秘（極秘）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736" y="2940463"/>
            <a:ext cx="4553778" cy="1810936"/>
          </a:xfrm>
          <a:prstGeom prst="rect">
            <a:avLst/>
          </a:prstGeom>
        </p:spPr>
      </p:pic>
      <p:sp>
        <p:nvSpPr>
          <p:cNvPr id="18" name="Rechteck 19"/>
          <p:cNvSpPr/>
          <p:nvPr/>
        </p:nvSpPr>
        <p:spPr bwMode="auto">
          <a:xfrm>
            <a:off x="6040446" y="1681290"/>
            <a:ext cx="609736" cy="17898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erader Verbinder 22"/>
          <p:cNvCxnSpPr/>
          <p:nvPr/>
        </p:nvCxnSpPr>
        <p:spPr bwMode="auto">
          <a:xfrm flipV="1">
            <a:off x="6652874" y="1755317"/>
            <a:ext cx="946344" cy="6039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図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14" y="1309257"/>
            <a:ext cx="1479742" cy="454561"/>
          </a:xfrm>
          <a:prstGeom prst="rect">
            <a:avLst/>
          </a:prstGeom>
        </p:spPr>
      </p:pic>
      <p:sp>
        <p:nvSpPr>
          <p:cNvPr id="22" name="Rechteck 19"/>
          <p:cNvSpPr/>
          <p:nvPr/>
        </p:nvSpPr>
        <p:spPr bwMode="auto">
          <a:xfrm>
            <a:off x="7519514" y="1368568"/>
            <a:ext cx="1479742" cy="44314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llipse 9"/>
          <p:cNvSpPr/>
          <p:nvPr/>
        </p:nvSpPr>
        <p:spPr bwMode="auto">
          <a:xfrm>
            <a:off x="3642043" y="3747668"/>
            <a:ext cx="222373" cy="19652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Gerader Verbinder 11"/>
          <p:cNvCxnSpPr>
            <a:stCxn id="26" idx="4"/>
            <a:endCxn id="48" idx="2"/>
          </p:cNvCxnSpPr>
          <p:nvPr/>
        </p:nvCxnSpPr>
        <p:spPr bwMode="auto">
          <a:xfrm flipH="1">
            <a:off x="972559" y="3944193"/>
            <a:ext cx="2780671" cy="24416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Gerader Verbinder 13"/>
          <p:cNvCxnSpPr>
            <a:stCxn id="26" idx="1"/>
            <a:endCxn id="48" idx="0"/>
          </p:cNvCxnSpPr>
          <p:nvPr/>
        </p:nvCxnSpPr>
        <p:spPr bwMode="auto">
          <a:xfrm flipH="1">
            <a:off x="972559" y="3776448"/>
            <a:ext cx="2702050" cy="23292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図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414" y="2174414"/>
            <a:ext cx="1281926" cy="563484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207" y="2101293"/>
            <a:ext cx="1368548" cy="599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74" y="4168706"/>
            <a:ext cx="1479742" cy="454561"/>
          </a:xfrm>
          <a:prstGeom prst="rect">
            <a:avLst/>
          </a:prstGeom>
        </p:spPr>
      </p:pic>
      <p:sp>
        <p:nvSpPr>
          <p:cNvPr id="44" name="Ellipse 9"/>
          <p:cNvSpPr/>
          <p:nvPr/>
        </p:nvSpPr>
        <p:spPr bwMode="auto">
          <a:xfrm>
            <a:off x="4429537" y="3747668"/>
            <a:ext cx="222373" cy="196525"/>
          </a:xfrm>
          <a:prstGeom prst="ellipse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hteck 19"/>
          <p:cNvSpPr/>
          <p:nvPr/>
        </p:nvSpPr>
        <p:spPr bwMode="auto">
          <a:xfrm>
            <a:off x="4194852" y="2180314"/>
            <a:ext cx="1212488" cy="645451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hteck 19"/>
          <p:cNvSpPr/>
          <p:nvPr/>
        </p:nvSpPr>
        <p:spPr bwMode="auto">
          <a:xfrm>
            <a:off x="667691" y="4009373"/>
            <a:ext cx="609736" cy="17898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Gerader Verbinder 13"/>
          <p:cNvCxnSpPr>
            <a:stCxn id="44" idx="2"/>
          </p:cNvCxnSpPr>
          <p:nvPr/>
        </p:nvCxnSpPr>
        <p:spPr bwMode="auto">
          <a:xfrm flipH="1" flipV="1">
            <a:off x="4194852" y="2831665"/>
            <a:ext cx="234685" cy="10142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Gerader Verbinder 13"/>
          <p:cNvCxnSpPr>
            <a:stCxn id="44" idx="6"/>
          </p:cNvCxnSpPr>
          <p:nvPr/>
        </p:nvCxnSpPr>
        <p:spPr bwMode="auto">
          <a:xfrm flipV="1">
            <a:off x="4651910" y="2825765"/>
            <a:ext cx="730824" cy="102016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Ellipse 9"/>
          <p:cNvSpPr/>
          <p:nvPr/>
        </p:nvSpPr>
        <p:spPr bwMode="auto">
          <a:xfrm>
            <a:off x="5302812" y="3764104"/>
            <a:ext cx="222373" cy="196525"/>
          </a:xfrm>
          <a:prstGeom prst="ellipse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Ellipse 9"/>
          <p:cNvSpPr/>
          <p:nvPr/>
        </p:nvSpPr>
        <p:spPr bwMode="auto">
          <a:xfrm>
            <a:off x="6176087" y="3747668"/>
            <a:ext cx="222373" cy="196525"/>
          </a:xfrm>
          <a:prstGeom prst="ellipse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hteck 19"/>
          <p:cNvSpPr/>
          <p:nvPr/>
        </p:nvSpPr>
        <p:spPr bwMode="auto">
          <a:xfrm>
            <a:off x="7408237" y="2174414"/>
            <a:ext cx="1290518" cy="569109"/>
          </a:xfrm>
          <a:prstGeom prst="rect">
            <a:avLst/>
          </a:prstGeom>
          <a:noFill/>
          <a:ln w="28575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Gerader Verbinder 13"/>
          <p:cNvCxnSpPr>
            <a:stCxn id="61" idx="0"/>
            <a:endCxn id="63" idx="1"/>
          </p:cNvCxnSpPr>
          <p:nvPr/>
        </p:nvCxnSpPr>
        <p:spPr bwMode="auto">
          <a:xfrm flipV="1">
            <a:off x="5413999" y="2458969"/>
            <a:ext cx="1994238" cy="130513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Gerader Verbinder 13"/>
          <p:cNvCxnSpPr>
            <a:stCxn id="61" idx="5"/>
            <a:endCxn id="63" idx="2"/>
          </p:cNvCxnSpPr>
          <p:nvPr/>
        </p:nvCxnSpPr>
        <p:spPr bwMode="auto">
          <a:xfrm flipV="1">
            <a:off x="5492619" y="2743523"/>
            <a:ext cx="2560877" cy="118832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hteck 19"/>
          <p:cNvSpPr/>
          <p:nvPr/>
        </p:nvSpPr>
        <p:spPr bwMode="auto">
          <a:xfrm>
            <a:off x="7635874" y="4216603"/>
            <a:ext cx="1479742" cy="443147"/>
          </a:xfrm>
          <a:prstGeom prst="rect">
            <a:avLst/>
          </a:prstGeom>
          <a:noFill/>
          <a:ln w="28575">
            <a:solidFill>
              <a:schemeClr val="accent5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Gerader Verbinder 13"/>
          <p:cNvCxnSpPr>
            <a:stCxn id="62" idx="6"/>
          </p:cNvCxnSpPr>
          <p:nvPr/>
        </p:nvCxnSpPr>
        <p:spPr bwMode="auto">
          <a:xfrm>
            <a:off x="6398460" y="3845931"/>
            <a:ext cx="1249670" cy="37067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13"/>
          <p:cNvCxnSpPr>
            <a:stCxn id="62" idx="4"/>
          </p:cNvCxnSpPr>
          <p:nvPr/>
        </p:nvCxnSpPr>
        <p:spPr bwMode="auto">
          <a:xfrm>
            <a:off x="6287274" y="3944193"/>
            <a:ext cx="1348600" cy="71555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97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ja-JP" altLang="en-US" dirty="0" smtClean="0"/>
              <a:t>①</a:t>
            </a:r>
            <a:r>
              <a:rPr kumimoji="1" lang="en-US" altLang="ja-JP" dirty="0" smtClean="0"/>
              <a:t>Usage Example </a:t>
            </a:r>
            <a:r>
              <a:rPr kumimoji="1" lang="ja-JP" altLang="en-US" dirty="0" smtClean="0"/>
              <a:t>使用イメージ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How to use of each slides</a:t>
            </a:r>
            <a:r>
              <a:rPr kumimoji="1" lang="ja-JP" altLang="en-US" dirty="0" smtClean="0"/>
              <a:t>　各ページの使用方法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②</a:t>
            </a:r>
            <a:r>
              <a:rPr kumimoji="1" lang="en-US" altLang="ja-JP" dirty="0" smtClean="0"/>
              <a:t>Explaining each slides</a:t>
            </a:r>
            <a:r>
              <a:rPr kumimoji="1" lang="ja-JP" altLang="en-US" dirty="0" smtClean="0"/>
              <a:t> 用意されているページデザインの説明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アジェンダ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6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①使用</a:t>
            </a:r>
            <a:r>
              <a:rPr kumimoji="1" lang="ja-JP" altLang="en-US" dirty="0" smtClean="0"/>
              <a:t>イメージ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各ページの説明も付いています。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02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998129" y="1195287"/>
            <a:ext cx="1949160" cy="1882863"/>
            <a:chOff x="9940196" y="2113562"/>
            <a:chExt cx="3898319" cy="3765725"/>
          </a:xfrm>
        </p:grpSpPr>
        <p:sp>
          <p:nvSpPr>
            <p:cNvPr id="5" name="Shape 283"/>
            <p:cNvSpPr/>
            <p:nvPr/>
          </p:nvSpPr>
          <p:spPr>
            <a:xfrm>
              <a:off x="9940196" y="2113562"/>
              <a:ext cx="3765725" cy="376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A2128"/>
            </a:solidFill>
            <a:ln w="12700" cap="flat">
              <a:noFill/>
              <a:miter lim="400000"/>
            </a:ln>
            <a:effectLst/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defRPr sz="7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GB" sz="525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284"/>
            <p:cNvSpPr/>
            <p:nvPr/>
          </p:nvSpPr>
          <p:spPr>
            <a:xfrm>
              <a:off x="10347756" y="2542124"/>
              <a:ext cx="3490759" cy="305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8768" tIns="48768" rIns="48768" bIns="48768" numCol="1" anchor="ctr">
              <a:noAutofit/>
            </a:bodyPr>
            <a:lstStyle/>
            <a:p>
              <a:pPr defTabSz="514304">
                <a:lnSpc>
                  <a:spcPct val="90000"/>
                </a:lnSpc>
                <a:defRPr sz="1800"/>
              </a:pPr>
              <a:r>
                <a:rPr lang="en-GB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Proud to be part </a:t>
              </a:r>
              <a:r>
                <a:rPr lang="en-GB" sz="18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of</a:t>
              </a:r>
              <a:r>
                <a:rPr lang="ja-JP" altLang="en-US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 </a:t>
              </a:r>
              <a:r>
                <a:rPr lang="en-GB" altLang="ja-JP" sz="18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our </a:t>
              </a:r>
              <a:r>
                <a:rPr lang="en-GB" altLang="ja-JP" sz="1800" dirty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customers’ </a:t>
              </a:r>
              <a:r>
                <a:rPr lang="en-GB" altLang="ja-JP" sz="18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Graphik Black"/>
                  <a:cs typeface="Graphik Black"/>
                  <a:sym typeface="Graphik Black"/>
                </a:rPr>
                <a:t>success</a:t>
              </a:r>
              <a:endParaRPr lang="en-GB" altLang="ja-JP" sz="1800" dirty="0">
                <a:solidFill>
                  <a:srgbClr val="FFFFFF"/>
                </a:solidFill>
                <a:latin typeface="Arial Black" panose="020B0A04020102020204" pitchFamily="34" charset="0"/>
                <a:ea typeface="Graphik Black"/>
                <a:cs typeface="Graphik Black"/>
                <a:sym typeface="Graphik Black"/>
              </a:endParaRPr>
            </a:p>
          </p:txBody>
        </p:sp>
      </p:grpSp>
      <p:sp>
        <p:nvSpPr>
          <p:cNvPr id="2" name="線吹き出し 1 (枠付き) 1"/>
          <p:cNvSpPr/>
          <p:nvPr/>
        </p:nvSpPr>
        <p:spPr bwMode="auto">
          <a:xfrm>
            <a:off x="3529510" y="2490471"/>
            <a:ext cx="2394795" cy="1252799"/>
          </a:xfrm>
          <a:prstGeom prst="borderCallout1">
            <a:avLst>
              <a:gd name="adj1" fmla="val 2392"/>
              <a:gd name="adj2" fmla="val 2535"/>
              <a:gd name="adj3" fmla="val -10970"/>
              <a:gd name="adj4" fmla="val -11464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 type="oval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None</a:t>
            </a:r>
            <a:r>
              <a:rPr kumimoji="1" lang="en-US" altLang="ja-JP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en-US" altLang="ja-JP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words starting from </a:t>
            </a:r>
          </a:p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kumimoji="1" lang="en-US" altLang="ja-JP" sz="1200" dirty="0">
                <a:latin typeface="Arial Black" panose="020B0A04020102020204" pitchFamily="34" charset="0"/>
                <a:cs typeface="Arial" panose="020B0604020202020204" pitchFamily="34" charset="0"/>
              </a:rPr>
              <a:t>Proud to be part of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kumimoji="1" lang="en-US" altLang="ja-JP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US" altLang="ja-JP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何もなし</a:t>
            </a:r>
            <a:r>
              <a:rPr kumimoji="1"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もしくは、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kumimoji="1" lang="en-US" altLang="ja-JP" sz="1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Proud to be part of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」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ではじまるワードを</a:t>
            </a:r>
            <a:r>
              <a:rPr kumimoji="1" lang="ja-JP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入力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 bwMode="auto">
          <a:xfrm>
            <a:off x="6488373" y="3335549"/>
            <a:ext cx="1787237" cy="335423"/>
          </a:xfrm>
          <a:prstGeom prst="borderCallout1">
            <a:avLst>
              <a:gd name="adj1" fmla="val 27616"/>
              <a:gd name="adj2" fmla="val 2066"/>
              <a:gd name="adj3" fmla="val 245586"/>
              <a:gd name="adj4" fmla="val -52836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 type="oval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タイトル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線吹き出し 1 (枠付き) 8"/>
          <p:cNvSpPr/>
          <p:nvPr/>
        </p:nvSpPr>
        <p:spPr bwMode="auto">
          <a:xfrm>
            <a:off x="6155594" y="3885879"/>
            <a:ext cx="2840016" cy="487066"/>
          </a:xfrm>
          <a:prstGeom prst="borderCallout1">
            <a:avLst>
              <a:gd name="adj1" fmla="val 34264"/>
              <a:gd name="adj2" fmla="val 3730"/>
              <a:gd name="adj3" fmla="val 147226"/>
              <a:gd name="adj4" fmla="val -34971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 type="oval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YGCP Confidentiality Management 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　機密管理表示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 bwMode="auto">
          <a:xfrm>
            <a:off x="1565885" y="4372945"/>
            <a:ext cx="2336515" cy="674255"/>
          </a:xfrm>
          <a:prstGeom prst="borderCallout1">
            <a:avLst>
              <a:gd name="adj1" fmla="val 25521"/>
              <a:gd name="adj2" fmla="val 2947"/>
              <a:gd name="adj3" fmla="val 73556"/>
              <a:gd name="adj4" fmla="val -4421"/>
            </a:avLst>
          </a:prstGeom>
          <a:solidFill>
            <a:schemeClr val="bg1"/>
          </a:solidFill>
          <a:ln w="12700" cap="sq">
            <a:solidFill>
              <a:schemeClr val="accent6"/>
            </a:solidFill>
            <a:miter lim="800000"/>
            <a:headEnd type="none"/>
            <a:tailEnd type="oval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r>
              <a:rPr kumimoji="1"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departmentDate</a:t>
            </a:r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, total number of pages, etc.</a:t>
            </a: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発表部署、日付、総ページ数など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 bwMode="auto">
          <a:xfrm>
            <a:off x="-2649635" y="-165599"/>
            <a:ext cx="2366266" cy="1261180"/>
          </a:xfrm>
          <a:prstGeom prst="borderCallout1">
            <a:avLst>
              <a:gd name="adj1" fmla="val 101249"/>
              <a:gd name="adj2" fmla="val 50537"/>
              <a:gd name="adj3" fmla="val 140948"/>
              <a:gd name="adj4" fmla="val 52841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 type="oval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Red circle and Text box to enter words starting from </a:t>
            </a:r>
          </a:p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kumimoji="1" lang="en-US" altLang="ja-JP" sz="1200" dirty="0">
                <a:latin typeface="Arial Black" panose="020B0A04020102020204" pitchFamily="34" charset="0"/>
                <a:cs typeface="Arial" panose="020B0604020202020204" pitchFamily="34" charset="0"/>
              </a:rPr>
              <a:t>Proud to be part of</a:t>
            </a:r>
            <a:r>
              <a:rPr kumimoji="1" lang="en-US" altLang="ja-JP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endParaRPr kumimoji="1"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kumimoji="1" lang="en-US" altLang="ja-JP" sz="1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Proud to be part of</a:t>
            </a:r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」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入力用の赤丸＋テキストボックス</a:t>
            </a:r>
            <a:endParaRPr kumimoji="1" lang="en-US" altLang="ja-JP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32074" y="263941"/>
            <a:ext cx="1989666" cy="4020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kumimoji="1" lang="en-US" altLang="ja-JP" sz="1600" dirty="0" smtClean="0">
                <a:latin typeface="Arial Black" panose="020B0A04020102020204" pitchFamily="34" charset="0"/>
              </a:rPr>
              <a:t>Title Slide </a:t>
            </a:r>
            <a:r>
              <a:rPr kumimoji="1" lang="ja-JP" altLang="en-US" sz="1600" b="1" dirty="0" smtClean="0">
                <a:latin typeface="Arial Black" panose="020B0A04020102020204" pitchFamily="34" charset="0"/>
              </a:rPr>
              <a:t>表紙</a:t>
            </a:r>
          </a:p>
        </p:txBody>
      </p:sp>
    </p:spTree>
    <p:extLst>
      <p:ext uri="{BB962C8B-B14F-4D97-AF65-F5344CB8AC3E}">
        <p14:creationId xmlns:p14="http://schemas.microsoft.com/office/powerpoint/2010/main" val="39069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Yachiyo-Motherson Master - with page numbers">
  <a:themeElements>
    <a:clrScheme name="Motherson">
      <a:dk1>
        <a:srgbClr val="000000"/>
      </a:dk1>
      <a:lt1>
        <a:srgbClr val="FFFFFF"/>
      </a:lt1>
      <a:dk2>
        <a:srgbClr val="414042"/>
      </a:dk2>
      <a:lt2>
        <a:srgbClr val="E7E8E9"/>
      </a:lt2>
      <a:accent1>
        <a:srgbClr val="DA2128"/>
      </a:accent1>
      <a:accent2>
        <a:srgbClr val="7E1E11"/>
      </a:accent2>
      <a:accent3>
        <a:srgbClr val="FFC000"/>
      </a:accent3>
      <a:accent4>
        <a:srgbClr val="6B792B"/>
      </a:accent4>
      <a:accent5>
        <a:srgbClr val="F26C5B"/>
      </a:accent5>
      <a:accent6>
        <a:srgbClr val="F7D647"/>
      </a:accent6>
      <a:hlink>
        <a:srgbClr val="6D6E71"/>
      </a:hlink>
      <a:folHlink>
        <a:srgbClr val="6D6E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6350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>
            <a:latin typeface="+mj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65A69"/>
        </a:accent1>
        <a:accent2>
          <a:srgbClr val="829BA5"/>
        </a:accent2>
        <a:accent3>
          <a:srgbClr val="FFFFFF"/>
        </a:accent3>
        <a:accent4>
          <a:srgbClr val="000000"/>
        </a:accent4>
        <a:accent5>
          <a:srgbClr val="B0B5B9"/>
        </a:accent5>
        <a:accent6>
          <a:srgbClr val="758C95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06C7C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3BABF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E7EEF1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58748B"/>
        </a:accent1>
        <a:accent2>
          <a:srgbClr val="97B0C1"/>
        </a:accent2>
        <a:accent3>
          <a:srgbClr val="FFFFFF"/>
        </a:accent3>
        <a:accent4>
          <a:srgbClr val="000000"/>
        </a:accent4>
        <a:accent5>
          <a:srgbClr val="B4BCC4"/>
        </a:accent5>
        <a:accent6>
          <a:srgbClr val="889FAF"/>
        </a:accent6>
        <a:hlink>
          <a:srgbClr val="D9E4E9"/>
        </a:hlink>
        <a:folHlink>
          <a:srgbClr val="008B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FFCC00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E78A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CC00"/>
        </a:accent1>
        <a:accent2>
          <a:srgbClr val="FFE05B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CB52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D20000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78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E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FF3C00"/>
        </a:dk2>
        <a:lt2>
          <a:srgbClr val="D20000"/>
        </a:lt2>
        <a:accent1>
          <a:srgbClr val="FF6E00"/>
        </a:accent1>
        <a:accent2>
          <a:srgbClr val="FFB400"/>
        </a:accent2>
        <a:accent3>
          <a:srgbClr val="FFFFFF"/>
        </a:accent3>
        <a:accent4>
          <a:srgbClr val="000000"/>
        </a:accent4>
        <a:accent5>
          <a:srgbClr val="FFBAAA"/>
        </a:accent5>
        <a:accent6>
          <a:srgbClr val="E7A300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</TotalTime>
  <Words>2383</Words>
  <Application>Microsoft Office PowerPoint</Application>
  <PresentationFormat>画面に合わせる (16:9)</PresentationFormat>
  <Paragraphs>326</Paragraphs>
  <Slides>27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7" baseType="lpstr">
      <vt:lpstr>Gill Sans</vt:lpstr>
      <vt:lpstr>Graphik Black</vt:lpstr>
      <vt:lpstr>ＭＳ Ｐゴシック</vt:lpstr>
      <vt:lpstr>メイリオ</vt:lpstr>
      <vt:lpstr>Arial</vt:lpstr>
      <vt:lpstr>Arial Black</vt:lpstr>
      <vt:lpstr>Bauhaus 93</vt:lpstr>
      <vt:lpstr>Symbol</vt:lpstr>
      <vt:lpstr>Times New Roman</vt:lpstr>
      <vt:lpstr>1_Yachiyo-Motherson Master - with page numbers</vt:lpstr>
      <vt:lpstr>PowerPoint Master Guideline for Yachiyo ヤチヨ新プレゼンテーションポリシー</vt:lpstr>
      <vt:lpstr>New PowerPoint master of Motherson　はじめに</vt:lpstr>
      <vt:lpstr>Slide Size　スライドサイズ／Fonts　フォント／Colour　カラー</vt:lpstr>
      <vt:lpstr>Slide Size　スライドサイズ／Fonts　フォント／Colour　カラー</vt:lpstr>
      <vt:lpstr>How to change the design, using the master layouts　 マスターレイアウトからデザインを選択・変更する方法</vt:lpstr>
      <vt:lpstr>YGCP Confidentiality Management Category 機密管理区分 Included in new PowerPoint master　本ファイルのスライドマスターに含まれています</vt:lpstr>
      <vt:lpstr>アジェンダ</vt:lpstr>
      <vt:lpstr>①使用イメージ</vt:lpstr>
      <vt:lpstr>PowerPoint プレゼンテーション</vt:lpstr>
      <vt:lpstr>Agenda　アジェンダ</vt:lpstr>
      <vt:lpstr>①About logo mark of Yachiyo　ヤチヨロゴの件</vt:lpstr>
      <vt:lpstr>PowerPoint プレゼンテーション</vt:lpstr>
      <vt:lpstr>PowerPoint プレゼンテーション</vt:lpstr>
      <vt:lpstr>②用意されているページデザインの説明 </vt:lpstr>
      <vt:lpstr>Title slide layouts　タイトルスライド Included in new PowerPoint master　本ファイルのスライドマスターに含まれています</vt:lpstr>
      <vt:lpstr>Title slide examples　タイトルスライドの例</vt:lpstr>
      <vt:lpstr>Content slide layouts　コンテンツスライドレイアウト Included in new PowerPoint master　本ファイルのスライドマスターに含まれています</vt:lpstr>
      <vt:lpstr>Useful tips for contents slide. コンテンツスライドの便利な使い方</vt:lpstr>
      <vt:lpstr>[FYI] Highlight slide layouts　【参考】ハイライトスライド Included in new PowerPoint master　本ファイルのスライドマスターに含まれています</vt:lpstr>
      <vt:lpstr>[FYI] Highlight slide layouts : Examples　【参考】ハイライトスライド：例 Included in new PowerPoint master　本ファイルのスライドマスターに含まれています</vt:lpstr>
      <vt:lpstr>[FYI] Divider slide layouts　【参考】章タイトルスライド Included in new PowerPoint master　本ファイルのスライドマスターに含まれています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Visiocorp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</dc:title>
  <dc:creator>Alexander.Wolff@motherson.com</dc:creator>
  <cp:lastModifiedBy>太田 雄己</cp:lastModifiedBy>
  <cp:revision>2019</cp:revision>
  <cp:lastPrinted>2015-10-01T14:33:39Z</cp:lastPrinted>
  <dcterms:modified xsi:type="dcterms:W3CDTF">2024-04-15T08:44:30Z</dcterms:modified>
</cp:coreProperties>
</file>